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38"/>
  </p:notesMasterIdLst>
  <p:handoutMasterIdLst>
    <p:handoutMasterId r:id="rId139"/>
  </p:handoutMasterIdLst>
  <p:sldIdLst>
    <p:sldId id="512" r:id="rId2"/>
    <p:sldId id="515" r:id="rId3"/>
    <p:sldId id="777" r:id="rId4"/>
    <p:sldId id="474" r:id="rId5"/>
    <p:sldId id="781" r:id="rId6"/>
    <p:sldId id="782" r:id="rId7"/>
    <p:sldId id="783" r:id="rId8"/>
    <p:sldId id="784" r:id="rId9"/>
    <p:sldId id="785" r:id="rId10"/>
    <p:sldId id="786" r:id="rId11"/>
    <p:sldId id="788" r:id="rId12"/>
    <p:sldId id="790" r:id="rId13"/>
    <p:sldId id="791" r:id="rId14"/>
    <p:sldId id="792" r:id="rId15"/>
    <p:sldId id="794" r:id="rId16"/>
    <p:sldId id="795" r:id="rId17"/>
    <p:sldId id="803" r:id="rId18"/>
    <p:sldId id="804" r:id="rId19"/>
    <p:sldId id="481" r:id="rId20"/>
    <p:sldId id="796" r:id="rId21"/>
    <p:sldId id="805" r:id="rId22"/>
    <p:sldId id="807" r:id="rId23"/>
    <p:sldId id="808" r:id="rId24"/>
    <p:sldId id="809" r:id="rId25"/>
    <p:sldId id="806" r:id="rId26"/>
    <p:sldId id="787" r:id="rId27"/>
    <p:sldId id="798" r:id="rId28"/>
    <p:sldId id="648" r:id="rId29"/>
    <p:sldId id="491" r:id="rId30"/>
    <p:sldId id="799" r:id="rId31"/>
    <p:sldId id="810" r:id="rId32"/>
    <p:sldId id="812" r:id="rId33"/>
    <p:sldId id="813" r:id="rId34"/>
    <p:sldId id="816" r:id="rId35"/>
    <p:sldId id="817" r:id="rId36"/>
    <p:sldId id="818" r:id="rId37"/>
    <p:sldId id="819" r:id="rId38"/>
    <p:sldId id="820" r:id="rId39"/>
    <p:sldId id="821" r:id="rId40"/>
    <p:sldId id="822" r:id="rId41"/>
    <p:sldId id="823" r:id="rId42"/>
    <p:sldId id="764" r:id="rId43"/>
    <p:sldId id="497" r:id="rId44"/>
    <p:sldId id="766" r:id="rId45"/>
    <p:sldId id="767" r:id="rId46"/>
    <p:sldId id="641" r:id="rId47"/>
    <p:sldId id="498" r:id="rId48"/>
    <p:sldId id="658" r:id="rId49"/>
    <p:sldId id="661" r:id="rId50"/>
    <p:sldId id="660" r:id="rId51"/>
    <p:sldId id="499" r:id="rId52"/>
    <p:sldId id="500" r:id="rId53"/>
    <p:sldId id="501" r:id="rId54"/>
    <p:sldId id="824" r:id="rId55"/>
    <p:sldId id="502" r:id="rId56"/>
    <p:sldId id="826" r:id="rId57"/>
    <p:sldId id="827" r:id="rId58"/>
    <p:sldId id="825" r:id="rId59"/>
    <p:sldId id="503" r:id="rId60"/>
    <p:sldId id="504" r:id="rId61"/>
    <p:sldId id="619" r:id="rId62"/>
    <p:sldId id="505" r:id="rId63"/>
    <p:sldId id="506" r:id="rId64"/>
    <p:sldId id="507" r:id="rId65"/>
    <p:sldId id="664" r:id="rId66"/>
    <p:sldId id="829" r:id="rId67"/>
    <p:sldId id="830" r:id="rId68"/>
    <p:sldId id="662" r:id="rId69"/>
    <p:sldId id="769" r:id="rId70"/>
    <p:sldId id="666" r:id="rId71"/>
    <p:sldId id="667" r:id="rId72"/>
    <p:sldId id="669" r:id="rId73"/>
    <p:sldId id="670" r:id="rId74"/>
    <p:sldId id="831" r:id="rId75"/>
    <p:sldId id="771" r:id="rId76"/>
    <p:sldId id="671" r:id="rId77"/>
    <p:sldId id="672" r:id="rId78"/>
    <p:sldId id="675" r:id="rId79"/>
    <p:sldId id="676" r:id="rId80"/>
    <p:sldId id="677" r:id="rId81"/>
    <p:sldId id="674" r:id="rId82"/>
    <p:sldId id="680" r:id="rId83"/>
    <p:sldId id="681" r:id="rId84"/>
    <p:sldId id="678" r:id="rId85"/>
    <p:sldId id="682" r:id="rId86"/>
    <p:sldId id="684" r:id="rId87"/>
    <p:sldId id="683" r:id="rId88"/>
    <p:sldId id="686" r:id="rId89"/>
    <p:sldId id="839" r:id="rId90"/>
    <p:sldId id="840" r:id="rId91"/>
    <p:sldId id="841" r:id="rId92"/>
    <p:sldId id="693" r:id="rId93"/>
    <p:sldId id="694" r:id="rId94"/>
    <p:sldId id="695" r:id="rId95"/>
    <p:sldId id="696" r:id="rId96"/>
    <p:sldId id="835" r:id="rId97"/>
    <p:sldId id="836" r:id="rId98"/>
    <p:sldId id="697" r:id="rId99"/>
    <p:sldId id="685" r:id="rId100"/>
    <p:sldId id="772" r:id="rId101"/>
    <p:sldId id="773" r:id="rId102"/>
    <p:sldId id="774" r:id="rId103"/>
    <p:sldId id="842" r:id="rId104"/>
    <p:sldId id="689" r:id="rId105"/>
    <p:sldId id="833" r:id="rId106"/>
    <p:sldId id="691" r:id="rId107"/>
    <p:sldId id="692" r:id="rId108"/>
    <p:sldId id="699" r:id="rId109"/>
    <p:sldId id="700" r:id="rId110"/>
    <p:sldId id="701" r:id="rId111"/>
    <p:sldId id="704" r:id="rId112"/>
    <p:sldId id="703" r:id="rId113"/>
    <p:sldId id="702" r:id="rId114"/>
    <p:sldId id="705" r:id="rId115"/>
    <p:sldId id="707" r:id="rId116"/>
    <p:sldId id="708" r:id="rId117"/>
    <p:sldId id="712" r:id="rId118"/>
    <p:sldId id="713" r:id="rId119"/>
    <p:sldId id="714" r:id="rId120"/>
    <p:sldId id="715" r:id="rId121"/>
    <p:sldId id="716" r:id="rId122"/>
    <p:sldId id="728" r:id="rId123"/>
    <p:sldId id="733" r:id="rId124"/>
    <p:sldId id="734" r:id="rId125"/>
    <p:sldId id="737" r:id="rId126"/>
    <p:sldId id="738" r:id="rId127"/>
    <p:sldId id="739" r:id="rId128"/>
    <p:sldId id="740" r:id="rId129"/>
    <p:sldId id="741" r:id="rId130"/>
    <p:sldId id="844" r:id="rId131"/>
    <p:sldId id="743" r:id="rId132"/>
    <p:sldId id="744" r:id="rId133"/>
    <p:sldId id="742" r:id="rId134"/>
    <p:sldId id="745" r:id="rId135"/>
    <p:sldId id="778" r:id="rId136"/>
    <p:sldId id="845" r:id="rId13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40"/>
    </p:embeddedFont>
    <p:embeddedFont>
      <p:font typeface="Consolas" panose="020B0609020204030204" pitchFamily="49" charset="0"/>
      <p:regular r:id="rId141"/>
      <p:bold r:id="rId142"/>
      <p:italic r:id="rId143"/>
      <p:boldItalic r:id="rId144"/>
    </p:embeddedFont>
    <p:embeddedFont>
      <p:font typeface="Inter" panose="020B0604020202020204" charset="0"/>
      <p:regular r:id="rId145"/>
      <p:bold r:id="rId146"/>
      <p:italic r:id="rId147"/>
      <p:boldItalic r:id="rId148"/>
    </p:embeddedFont>
    <p:embeddedFont>
      <p:font typeface="Inter Light" panose="020B0604020202020204" charset="0"/>
      <p:regular r:id="rId149"/>
      <p:italic r:id="rId150"/>
    </p:embeddedFont>
    <p:embeddedFont>
      <p:font typeface="Inter Medium" panose="020B0604020202020204" charset="0"/>
      <p:regular r:id="rId151"/>
      <p:italic r:id="rId152"/>
    </p:embeddedFont>
    <p:embeddedFont>
      <p:font typeface="Inter SemiBold" panose="020B0604020202020204" charset="0"/>
      <p:regular r:id="rId153"/>
      <p:bold r:id="rId154"/>
      <p:italic r:id="rId155"/>
      <p:boldItalic r:id="rId156"/>
    </p:embeddedFont>
    <p:embeddedFont>
      <p:font typeface="Roboto" panose="020B0604020202020204" charset="0"/>
      <p:regular r:id="rId157"/>
      <p:bold r:id="rId158"/>
      <p:italic r:id="rId159"/>
      <p:boldItalic r:id="rId160"/>
    </p:embeddedFont>
    <p:embeddedFont>
      <p:font typeface="Roboto Light" panose="020B0604020202020204" charset="0"/>
      <p:regular r:id="rId161"/>
      <p:italic r:id="rId1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Inter" panose="02000503000000020004" pitchFamily="2" charset="0"/>
      <a:defRPr sz="1400" b="0" i="0" u="none" strike="noStrike" cap="none">
        <a:solidFill>
          <a:srgbClr val="000000"/>
        </a:solidFill>
        <a:latin typeface="Inter" panose="02000503000000020004" pitchFamily="2" charset="0"/>
        <a:ea typeface="Inter" panose="02000503000000020004" pitchFamily="2" charset="0"/>
        <a:cs typeface="Inter" panose="02000503000000020004" pitchFamily="2" charset="0"/>
        <a:sym typeface="Inter" panose="02000503000000020004" pitchFamily="2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Inter" panose="02000503000000020004" pitchFamily="2" charset="0"/>
      <a:defRPr sz="1400" b="0" i="0" u="none" strike="noStrike" cap="none">
        <a:solidFill>
          <a:srgbClr val="000000"/>
        </a:solidFill>
        <a:latin typeface="Inter" panose="02000503000000020004" pitchFamily="2" charset="0"/>
        <a:ea typeface="Inter" panose="02000503000000020004" pitchFamily="2" charset="0"/>
        <a:cs typeface="Inter" panose="02000503000000020004" pitchFamily="2" charset="0"/>
        <a:sym typeface="Inter" panose="02000503000000020004" pitchFamily="2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Inter" panose="02000503000000020004" pitchFamily="2" charset="0"/>
      <a:defRPr sz="1400" b="0" i="0" u="none" strike="noStrike" cap="none">
        <a:solidFill>
          <a:srgbClr val="000000"/>
        </a:solidFill>
        <a:latin typeface="Inter" panose="02000503000000020004" pitchFamily="2" charset="0"/>
        <a:ea typeface="Inter" panose="02000503000000020004" pitchFamily="2" charset="0"/>
        <a:cs typeface="Inter" panose="02000503000000020004" pitchFamily="2" charset="0"/>
        <a:sym typeface="Inter" panose="02000503000000020004" pitchFamily="2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Inter" panose="02000503000000020004" pitchFamily="2" charset="0"/>
      <a:defRPr sz="1400" b="0" i="0" u="none" strike="noStrike" cap="none">
        <a:solidFill>
          <a:srgbClr val="000000"/>
        </a:solidFill>
        <a:latin typeface="Inter" panose="02000503000000020004" pitchFamily="2" charset="0"/>
        <a:ea typeface="Inter" panose="02000503000000020004" pitchFamily="2" charset="0"/>
        <a:cs typeface="Inter" panose="02000503000000020004" pitchFamily="2" charset="0"/>
        <a:sym typeface="Inter" panose="02000503000000020004" pitchFamily="2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Inter" panose="02000503000000020004" pitchFamily="2" charset="0"/>
      <a:defRPr sz="1400" b="0" i="0" u="none" strike="noStrike" cap="none">
        <a:solidFill>
          <a:srgbClr val="000000"/>
        </a:solidFill>
        <a:latin typeface="Inter" panose="02000503000000020004" pitchFamily="2" charset="0"/>
        <a:ea typeface="Inter" panose="02000503000000020004" pitchFamily="2" charset="0"/>
        <a:cs typeface="Inter" panose="02000503000000020004" pitchFamily="2" charset="0"/>
        <a:sym typeface="Inter" panose="02000503000000020004" pitchFamily="2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Inter" panose="02000503000000020004" pitchFamily="2" charset="0"/>
      <a:defRPr sz="1400" b="0" i="0" u="none" strike="noStrike" cap="none">
        <a:solidFill>
          <a:srgbClr val="000000"/>
        </a:solidFill>
        <a:latin typeface="Inter" panose="02000503000000020004" pitchFamily="2" charset="0"/>
        <a:ea typeface="Inter" panose="02000503000000020004" pitchFamily="2" charset="0"/>
        <a:cs typeface="Inter" panose="02000503000000020004" pitchFamily="2" charset="0"/>
        <a:sym typeface="Inter" panose="02000503000000020004" pitchFamily="2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Inter" panose="02000503000000020004" pitchFamily="2" charset="0"/>
      <a:defRPr sz="1400" b="0" i="0" u="none" strike="noStrike" cap="none">
        <a:solidFill>
          <a:srgbClr val="000000"/>
        </a:solidFill>
        <a:latin typeface="Inter" panose="02000503000000020004" pitchFamily="2" charset="0"/>
        <a:ea typeface="Inter" panose="02000503000000020004" pitchFamily="2" charset="0"/>
        <a:cs typeface="Inter" panose="02000503000000020004" pitchFamily="2" charset="0"/>
        <a:sym typeface="Inter" panose="02000503000000020004" pitchFamily="2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Inter" panose="02000503000000020004" pitchFamily="2" charset="0"/>
      <a:defRPr sz="1400" b="0" i="0" u="none" strike="noStrike" cap="none">
        <a:solidFill>
          <a:srgbClr val="000000"/>
        </a:solidFill>
        <a:latin typeface="Inter" panose="02000503000000020004" pitchFamily="2" charset="0"/>
        <a:ea typeface="Inter" panose="02000503000000020004" pitchFamily="2" charset="0"/>
        <a:cs typeface="Inter" panose="02000503000000020004" pitchFamily="2" charset="0"/>
        <a:sym typeface="Inter" panose="02000503000000020004" pitchFamily="2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Inter" panose="02000503000000020004" pitchFamily="2" charset="0"/>
      <a:defRPr sz="1400" b="0" i="0" u="none" strike="noStrike" cap="none">
        <a:solidFill>
          <a:srgbClr val="000000"/>
        </a:solidFill>
        <a:latin typeface="Inter" panose="02000503000000020004" pitchFamily="2" charset="0"/>
        <a:ea typeface="Inter" panose="02000503000000020004" pitchFamily="2" charset="0"/>
        <a:cs typeface="Inter" panose="02000503000000020004" pitchFamily="2" charset="0"/>
        <a:sym typeface="Inter" panose="02000503000000020004" pitchFamily="2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 HUG" initials="JH" lastIdx="7" clrIdx="0">
    <p:extLst>
      <p:ext uri="{19B8F6BF-5375-455C-9EA6-DF929625EA0E}">
        <p15:presenceInfo xmlns:p15="http://schemas.microsoft.com/office/powerpoint/2012/main" userId="a53324d3497062e0" providerId="Windows Live"/>
      </p:ext>
    </p:extLst>
  </p:cmAuthor>
  <p:cmAuthor id="2" name="Josh Hug" initials="JH" lastIdx="1" clrIdx="1">
    <p:extLst>
      <p:ext uri="{19B8F6BF-5375-455C-9EA6-DF929625EA0E}">
        <p15:presenceInfo xmlns:p15="http://schemas.microsoft.com/office/powerpoint/2012/main" userId="e2159f7335c131c2" providerId="Windows Live"/>
      </p:ext>
    </p:extLst>
  </p:cmAuthor>
  <p:cmAuthor id="3" name="Josh Hug" initials="JH [2]" lastIdx="2" clrIdx="2">
    <p:extLst>
      <p:ext uri="{19B8F6BF-5375-455C-9EA6-DF929625EA0E}">
        <p15:presenceInfo xmlns:p15="http://schemas.microsoft.com/office/powerpoint/2012/main" userId="Josh Hu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394"/>
    <a:srgbClr val="765A00"/>
    <a:srgbClr val="3A19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12E66A-53DF-43C5-9F77-29E6C4F03EF3}" v="10858" dt="2025-10-28T18:36:21.230"/>
    <p1510:client id="{AB43BD3D-2B1B-9E49-9C1D-547BB4DB5D5F}" v="487" dt="2025-10-28T23:04:59.7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59" Type="http://schemas.openxmlformats.org/officeDocument/2006/relationships/font" Target="fonts/font20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10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21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handoutMaster" Target="handoutMasters/handoutMaster1.xml"/><Relationship Id="rId85" Type="http://schemas.openxmlformats.org/officeDocument/2006/relationships/slide" Target="slides/slide84.xml"/><Relationship Id="rId150" Type="http://schemas.openxmlformats.org/officeDocument/2006/relationships/font" Target="fonts/font11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.fntdata"/><Relationship Id="rId145" Type="http://schemas.openxmlformats.org/officeDocument/2006/relationships/font" Target="fonts/font6.fntdata"/><Relationship Id="rId161" Type="http://schemas.openxmlformats.org/officeDocument/2006/relationships/font" Target="fonts/font22.fntdata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12.fntdata"/><Relationship Id="rId156" Type="http://schemas.openxmlformats.org/officeDocument/2006/relationships/font" Target="fonts/font17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2.fntdata"/><Relationship Id="rId146" Type="http://schemas.openxmlformats.org/officeDocument/2006/relationships/font" Target="fonts/font7.fntdata"/><Relationship Id="rId16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2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8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8.fntdata"/><Relationship Id="rId168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3.fntdata"/><Relationship Id="rId163" Type="http://schemas.openxmlformats.org/officeDocument/2006/relationships/commentAuthors" Target="commentAuthor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4.fntdata"/><Relationship Id="rId148" Type="http://schemas.openxmlformats.org/officeDocument/2006/relationships/font" Target="fonts/font9.fntdata"/><Relationship Id="rId164" Type="http://schemas.openxmlformats.org/officeDocument/2006/relationships/presProps" Target="presProps.xml"/><Relationship Id="rId16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15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5.fntdata"/><Relationship Id="rId90" Type="http://schemas.openxmlformats.org/officeDocument/2006/relationships/slide" Target="slides/slide89.xml"/><Relationship Id="rId165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16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 Hug" userId="e2159f7335c131c2" providerId="LiveId" clId="{0EDB6E27-9086-5277-AB10-A63F9A905C93}"/>
    <pc:docChg chg="undo custSel addSld delSld modSld">
      <pc:chgData name="Josh Hug" userId="e2159f7335c131c2" providerId="LiveId" clId="{0EDB6E27-9086-5277-AB10-A63F9A905C93}" dt="2025-10-28T23:04:59.726" v="998" actId="20577"/>
      <pc:docMkLst>
        <pc:docMk/>
      </pc:docMkLst>
      <pc:sldChg chg="add del">
        <pc:chgData name="Josh Hug" userId="e2159f7335c131c2" providerId="LiveId" clId="{0EDB6E27-9086-5277-AB10-A63F9A905C93}" dt="2025-10-28T21:19:43.832" v="510"/>
        <pc:sldMkLst>
          <pc:docMk/>
          <pc:sldMk cId="21898591" sldId="421"/>
        </pc:sldMkLst>
      </pc:sldChg>
      <pc:sldChg chg="add del">
        <pc:chgData name="Josh Hug" userId="e2159f7335c131c2" providerId="LiveId" clId="{0EDB6E27-9086-5277-AB10-A63F9A905C93}" dt="2025-10-28T21:19:43.832" v="510"/>
        <pc:sldMkLst>
          <pc:docMk/>
          <pc:sldMk cId="2380774183" sldId="422"/>
        </pc:sldMkLst>
      </pc:sldChg>
      <pc:sldChg chg="addSp delSp modSp mod">
        <pc:chgData name="Josh Hug" userId="e2159f7335c131c2" providerId="LiveId" clId="{0EDB6E27-9086-5277-AB10-A63F9A905C93}" dt="2025-10-24T00:38:34.699" v="401" actId="21"/>
        <pc:sldMkLst>
          <pc:docMk/>
          <pc:sldMk cId="4043678314" sldId="474"/>
        </pc:sldMkLst>
      </pc:sldChg>
      <pc:sldChg chg="modAnim">
        <pc:chgData name="Josh Hug" userId="e2159f7335c131c2" providerId="LiveId" clId="{0EDB6E27-9086-5277-AB10-A63F9A905C93}" dt="2025-10-23T22:08:56.531" v="72"/>
        <pc:sldMkLst>
          <pc:docMk/>
          <pc:sldMk cId="4134275763" sldId="502"/>
        </pc:sldMkLst>
      </pc:sldChg>
      <pc:sldChg chg="modSp">
        <pc:chgData name="Josh Hug" userId="e2159f7335c131c2" providerId="LiveId" clId="{0EDB6E27-9086-5277-AB10-A63F9A905C93}" dt="2025-10-23T22:26:42.776" v="214" actId="20577"/>
        <pc:sldMkLst>
          <pc:docMk/>
          <pc:sldMk cId="1823398686" sldId="515"/>
        </pc:sldMkLst>
        <pc:spChg chg="mod">
          <ac:chgData name="Josh Hug" userId="e2159f7335c131c2" providerId="LiveId" clId="{0EDB6E27-9086-5277-AB10-A63F9A905C93}" dt="2025-10-23T22:26:42.776" v="214" actId="20577"/>
          <ac:spMkLst>
            <pc:docMk/>
            <pc:sldMk cId="1823398686" sldId="515"/>
            <ac:spMk id="4" creationId="{8DD6092D-B584-4DA8-927F-084E882268A0}"/>
          </ac:spMkLst>
        </pc:spChg>
      </pc:sldChg>
      <pc:sldChg chg="modSp mod">
        <pc:chgData name="Josh Hug" userId="e2159f7335c131c2" providerId="LiveId" clId="{0EDB6E27-9086-5277-AB10-A63F9A905C93}" dt="2025-10-23T22:01:49.934" v="9" actId="207"/>
        <pc:sldMkLst>
          <pc:docMk/>
          <pc:sldMk cId="1983583042" sldId="619"/>
        </pc:sldMkLst>
        <pc:spChg chg="mod">
          <ac:chgData name="Josh Hug" userId="e2159f7335c131c2" providerId="LiveId" clId="{0EDB6E27-9086-5277-AB10-A63F9A905C93}" dt="2025-10-23T22:01:49.934" v="9" actId="207"/>
          <ac:spMkLst>
            <pc:docMk/>
            <pc:sldMk cId="1983583042" sldId="619"/>
            <ac:spMk id="14" creationId="{7F7D55F8-00BC-4F36-96D0-68E2DC61094A}"/>
          </ac:spMkLst>
        </pc:spChg>
      </pc:sldChg>
      <pc:sldChg chg="modSp">
        <pc:chgData name="Josh Hug" userId="e2159f7335c131c2" providerId="LiveId" clId="{0EDB6E27-9086-5277-AB10-A63F9A905C93}" dt="2025-10-23T22:04:50.907" v="46"/>
        <pc:sldMkLst>
          <pc:docMk/>
          <pc:sldMk cId="1076580158" sldId="641"/>
        </pc:sldMkLst>
        <pc:spChg chg="mod">
          <ac:chgData name="Josh Hug" userId="e2159f7335c131c2" providerId="LiveId" clId="{0EDB6E27-9086-5277-AB10-A63F9A905C93}" dt="2025-10-23T22:04:50.907" v="46"/>
          <ac:spMkLst>
            <pc:docMk/>
            <pc:sldMk cId="1076580158" sldId="641"/>
            <ac:spMk id="5" creationId="{5219CEB4-A693-41B9-B489-AD3A7FDA4ACB}"/>
          </ac:spMkLst>
        </pc:spChg>
      </pc:sldChg>
      <pc:sldChg chg="modSp">
        <pc:chgData name="Josh Hug" userId="e2159f7335c131c2" providerId="LiveId" clId="{0EDB6E27-9086-5277-AB10-A63F9A905C93}" dt="2025-10-23T22:04:50.907" v="46"/>
        <pc:sldMkLst>
          <pc:docMk/>
          <pc:sldMk cId="3258417960" sldId="648"/>
        </pc:sldMkLst>
        <pc:spChg chg="mod">
          <ac:chgData name="Josh Hug" userId="e2159f7335c131c2" providerId="LiveId" clId="{0EDB6E27-9086-5277-AB10-A63F9A905C93}" dt="2025-10-23T22:04:50.907" v="46"/>
          <ac:spMkLst>
            <pc:docMk/>
            <pc:sldMk cId="3258417960" sldId="648"/>
            <ac:spMk id="5" creationId="{2CFDE95C-4650-E172-149F-2AD935E583A2}"/>
          </ac:spMkLst>
        </pc:spChg>
      </pc:sldChg>
      <pc:sldChg chg="modSp">
        <pc:chgData name="Josh Hug" userId="e2159f7335c131c2" providerId="LiveId" clId="{0EDB6E27-9086-5277-AB10-A63F9A905C93}" dt="2025-10-23T22:02:23.579" v="10"/>
        <pc:sldMkLst>
          <pc:docMk/>
          <pc:sldMk cId="661799463" sldId="662"/>
        </pc:sldMkLst>
        <pc:spChg chg="mod">
          <ac:chgData name="Josh Hug" userId="e2159f7335c131c2" providerId="LiveId" clId="{0EDB6E27-9086-5277-AB10-A63F9A905C93}" dt="2025-10-23T22:02:23.579" v="10"/>
          <ac:spMkLst>
            <pc:docMk/>
            <pc:sldMk cId="661799463" sldId="662"/>
            <ac:spMk id="4" creationId="{E7170DF6-B1AB-16AF-8ED0-FFD4BB54DC35}"/>
          </ac:spMkLst>
        </pc:spChg>
      </pc:sldChg>
      <pc:sldChg chg="modSp">
        <pc:chgData name="Josh Hug" userId="e2159f7335c131c2" providerId="LiveId" clId="{0EDB6E27-9086-5277-AB10-A63F9A905C93}" dt="2025-10-23T22:04:50.907" v="46"/>
        <pc:sldMkLst>
          <pc:docMk/>
          <pc:sldMk cId="625838615" sldId="664"/>
        </pc:sldMkLst>
        <pc:spChg chg="mod">
          <ac:chgData name="Josh Hug" userId="e2159f7335c131c2" providerId="LiveId" clId="{0EDB6E27-9086-5277-AB10-A63F9A905C93}" dt="2025-10-23T22:04:50.907" v="46"/>
          <ac:spMkLst>
            <pc:docMk/>
            <pc:sldMk cId="625838615" sldId="664"/>
            <ac:spMk id="5" creationId="{72AAC311-3B42-AA4F-3657-570F50909C27}"/>
          </ac:spMkLst>
        </pc:spChg>
      </pc:sldChg>
      <pc:sldChg chg="modSp">
        <pc:chgData name="Josh Hug" userId="e2159f7335c131c2" providerId="LiveId" clId="{0EDB6E27-9086-5277-AB10-A63F9A905C93}" dt="2025-10-23T22:04:50.907" v="46"/>
        <pc:sldMkLst>
          <pc:docMk/>
          <pc:sldMk cId="1275615654" sldId="666"/>
        </pc:sldMkLst>
        <pc:spChg chg="mod">
          <ac:chgData name="Josh Hug" userId="e2159f7335c131c2" providerId="LiveId" clId="{0EDB6E27-9086-5277-AB10-A63F9A905C93}" dt="2025-10-23T22:04:50.907" v="46"/>
          <ac:spMkLst>
            <pc:docMk/>
            <pc:sldMk cId="1275615654" sldId="666"/>
            <ac:spMk id="5" creationId="{7EC342F2-A0A9-C2F9-8DEE-A2D72279BCC5}"/>
          </ac:spMkLst>
        </pc:spChg>
      </pc:sldChg>
      <pc:sldChg chg="modSp modAnim">
        <pc:chgData name="Josh Hug" userId="e2159f7335c131c2" providerId="LiveId" clId="{0EDB6E27-9086-5277-AB10-A63F9A905C93}" dt="2025-10-23T23:46:46.932" v="221" actId="20577"/>
        <pc:sldMkLst>
          <pc:docMk/>
          <pc:sldMk cId="4026674673" sldId="667"/>
        </pc:sldMkLst>
        <pc:spChg chg="mod">
          <ac:chgData name="Josh Hug" userId="e2159f7335c131c2" providerId="LiveId" clId="{0EDB6E27-9086-5277-AB10-A63F9A905C93}" dt="2025-10-23T23:46:46.932" v="221" actId="20577"/>
          <ac:spMkLst>
            <pc:docMk/>
            <pc:sldMk cId="4026674673" sldId="667"/>
            <ac:spMk id="6" creationId="{4B5CD5B8-98DB-CD68-3041-F3A551564A04}"/>
          </ac:spMkLst>
        </pc:spChg>
      </pc:sldChg>
      <pc:sldChg chg="modSp">
        <pc:chgData name="Josh Hug" userId="e2159f7335c131c2" providerId="LiveId" clId="{0EDB6E27-9086-5277-AB10-A63F9A905C93}" dt="2025-10-23T22:04:50.907" v="46"/>
        <pc:sldMkLst>
          <pc:docMk/>
          <pc:sldMk cId="2679979741" sldId="672"/>
        </pc:sldMkLst>
        <pc:spChg chg="mod">
          <ac:chgData name="Josh Hug" userId="e2159f7335c131c2" providerId="LiveId" clId="{0EDB6E27-9086-5277-AB10-A63F9A905C93}" dt="2025-10-23T22:04:50.907" v="46"/>
          <ac:spMkLst>
            <pc:docMk/>
            <pc:sldMk cId="2679979741" sldId="672"/>
            <ac:spMk id="5" creationId="{0FB963FF-D2B0-F72E-6E28-4EE6A1D1183A}"/>
          </ac:spMkLst>
        </pc:spChg>
      </pc:sldChg>
      <pc:sldChg chg="addSp delSp modSp mod setBg">
        <pc:chgData name="Josh Hug" userId="e2159f7335c131c2" providerId="LiveId" clId="{0EDB6E27-9086-5277-AB10-A63F9A905C93}" dt="2025-10-23T22:19:45.490" v="139"/>
        <pc:sldMkLst>
          <pc:docMk/>
          <pc:sldMk cId="3838595017" sldId="674"/>
        </pc:sldMkLst>
        <pc:spChg chg="add mod">
          <ac:chgData name="Josh Hug" userId="e2159f7335c131c2" providerId="LiveId" clId="{0EDB6E27-9086-5277-AB10-A63F9A905C93}" dt="2025-10-23T22:19:38.373" v="137" actId="1076"/>
          <ac:spMkLst>
            <pc:docMk/>
            <pc:sldMk cId="3838595017" sldId="674"/>
            <ac:spMk id="3" creationId="{213BB69F-E461-D0E5-E169-2C0D2213C8CD}"/>
          </ac:spMkLst>
        </pc:spChg>
        <pc:picChg chg="add mod">
          <ac:chgData name="Josh Hug" userId="e2159f7335c131c2" providerId="LiveId" clId="{0EDB6E27-9086-5277-AB10-A63F9A905C93}" dt="2025-10-23T22:19:33.296" v="136" actId="14100"/>
          <ac:picMkLst>
            <pc:docMk/>
            <pc:sldMk cId="3838595017" sldId="674"/>
            <ac:picMk id="4" creationId="{AA25EA42-BB11-EE20-5059-68775604DF15}"/>
          </ac:picMkLst>
        </pc:picChg>
      </pc:sldChg>
      <pc:sldChg chg="modAnim">
        <pc:chgData name="Josh Hug" userId="e2159f7335c131c2" providerId="LiveId" clId="{0EDB6E27-9086-5277-AB10-A63F9A905C93}" dt="2025-10-23T22:09:57.348" v="100"/>
        <pc:sldMkLst>
          <pc:docMk/>
          <pc:sldMk cId="3825866212" sldId="676"/>
        </pc:sldMkLst>
      </pc:sldChg>
      <pc:sldChg chg="modSp">
        <pc:chgData name="Josh Hug" userId="e2159f7335c131c2" providerId="LiveId" clId="{0EDB6E27-9086-5277-AB10-A63F9A905C93}" dt="2025-10-23T22:04:50.907" v="46"/>
        <pc:sldMkLst>
          <pc:docMk/>
          <pc:sldMk cId="1080296885" sldId="684"/>
        </pc:sldMkLst>
        <pc:spChg chg="mod">
          <ac:chgData name="Josh Hug" userId="e2159f7335c131c2" providerId="LiveId" clId="{0EDB6E27-9086-5277-AB10-A63F9A905C93}" dt="2025-10-23T22:04:50.907" v="46"/>
          <ac:spMkLst>
            <pc:docMk/>
            <pc:sldMk cId="1080296885" sldId="684"/>
            <ac:spMk id="5" creationId="{45796227-CD58-5B03-40DB-7BB0E9604396}"/>
          </ac:spMkLst>
        </pc:spChg>
      </pc:sldChg>
      <pc:sldChg chg="modSp">
        <pc:chgData name="Josh Hug" userId="e2159f7335c131c2" providerId="LiveId" clId="{0EDB6E27-9086-5277-AB10-A63F9A905C93}" dt="2025-10-28T22:56:29.070" v="984" actId="20577"/>
        <pc:sldMkLst>
          <pc:docMk/>
          <pc:sldMk cId="2426532209" sldId="691"/>
        </pc:sldMkLst>
        <pc:spChg chg="mod">
          <ac:chgData name="Josh Hug" userId="e2159f7335c131c2" providerId="LiveId" clId="{0EDB6E27-9086-5277-AB10-A63F9A905C93}" dt="2025-10-28T22:56:29.070" v="984" actId="20577"/>
          <ac:spMkLst>
            <pc:docMk/>
            <pc:sldMk cId="2426532209" sldId="691"/>
            <ac:spMk id="3" creationId="{4E4DA618-5CC3-800B-23FE-886020F88CA7}"/>
          </ac:spMkLst>
        </pc:spChg>
      </pc:sldChg>
      <pc:sldChg chg="modSp">
        <pc:chgData name="Josh Hug" userId="e2159f7335c131c2" providerId="LiveId" clId="{0EDB6E27-9086-5277-AB10-A63F9A905C93}" dt="2025-10-28T22:56:23.451" v="982" actId="20577"/>
        <pc:sldMkLst>
          <pc:docMk/>
          <pc:sldMk cId="1686059357" sldId="692"/>
        </pc:sldMkLst>
        <pc:spChg chg="mod">
          <ac:chgData name="Josh Hug" userId="e2159f7335c131c2" providerId="LiveId" clId="{0EDB6E27-9086-5277-AB10-A63F9A905C93}" dt="2025-10-28T22:56:23.451" v="982" actId="20577"/>
          <ac:spMkLst>
            <pc:docMk/>
            <pc:sldMk cId="1686059357" sldId="692"/>
            <ac:spMk id="3" creationId="{4E4DA618-5CC3-800B-23FE-886020F88CA7}"/>
          </ac:spMkLst>
        </pc:spChg>
      </pc:sldChg>
      <pc:sldChg chg="modSp">
        <pc:chgData name="Josh Hug" userId="e2159f7335c131c2" providerId="LiveId" clId="{0EDB6E27-9086-5277-AB10-A63F9A905C93}" dt="2025-10-23T22:04:50.907" v="46"/>
        <pc:sldMkLst>
          <pc:docMk/>
          <pc:sldMk cId="3125795862" sldId="693"/>
        </pc:sldMkLst>
        <pc:spChg chg="mod">
          <ac:chgData name="Josh Hug" userId="e2159f7335c131c2" providerId="LiveId" clId="{0EDB6E27-9086-5277-AB10-A63F9A905C93}" dt="2025-10-23T22:04:50.907" v="46"/>
          <ac:spMkLst>
            <pc:docMk/>
            <pc:sldMk cId="3125795862" sldId="693"/>
            <ac:spMk id="5" creationId="{45796227-CD58-5B03-40DB-7BB0E9604396}"/>
          </ac:spMkLst>
        </pc:spChg>
      </pc:sldChg>
      <pc:sldChg chg="addSp delSp modSp mod">
        <pc:chgData name="Josh Hug" userId="e2159f7335c131c2" providerId="LiveId" clId="{0EDB6E27-9086-5277-AB10-A63F9A905C93}" dt="2025-10-24T00:35:20.773" v="270" actId="21"/>
        <pc:sldMkLst>
          <pc:docMk/>
          <pc:sldMk cId="3082956211" sldId="699"/>
        </pc:sldMkLst>
        <pc:spChg chg="mod">
          <ac:chgData name="Josh Hug" userId="e2159f7335c131c2" providerId="LiveId" clId="{0EDB6E27-9086-5277-AB10-A63F9A905C93}" dt="2025-10-23T22:04:50.907" v="46"/>
          <ac:spMkLst>
            <pc:docMk/>
            <pc:sldMk cId="3082956211" sldId="699"/>
            <ac:spMk id="5" creationId="{FD73ECD5-949F-1146-1A79-CF1EBA78CCBB}"/>
          </ac:spMkLst>
        </pc:spChg>
      </pc:sldChg>
      <pc:sldChg chg="modSp">
        <pc:chgData name="Josh Hug" userId="e2159f7335c131c2" providerId="LiveId" clId="{0EDB6E27-9086-5277-AB10-A63F9A905C93}" dt="2025-10-28T23:02:36.002" v="992" actId="20577"/>
        <pc:sldMkLst>
          <pc:docMk/>
          <pc:sldMk cId="487860761" sldId="716"/>
        </pc:sldMkLst>
        <pc:spChg chg="mod">
          <ac:chgData name="Josh Hug" userId="e2159f7335c131c2" providerId="LiveId" clId="{0EDB6E27-9086-5277-AB10-A63F9A905C93}" dt="2025-10-28T23:02:36.002" v="992" actId="20577"/>
          <ac:spMkLst>
            <pc:docMk/>
            <pc:sldMk cId="487860761" sldId="716"/>
            <ac:spMk id="3" creationId="{6C7B5E15-F0A0-ADAB-037E-DC5AEE750954}"/>
          </ac:spMkLst>
        </pc:spChg>
      </pc:sldChg>
      <pc:sldChg chg="modSp">
        <pc:chgData name="Josh Hug" userId="e2159f7335c131c2" providerId="LiveId" clId="{0EDB6E27-9086-5277-AB10-A63F9A905C93}" dt="2025-10-23T22:04:50.907" v="46"/>
        <pc:sldMkLst>
          <pc:docMk/>
          <pc:sldMk cId="2685599444" sldId="739"/>
        </pc:sldMkLst>
        <pc:spChg chg="mod">
          <ac:chgData name="Josh Hug" userId="e2159f7335c131c2" providerId="LiveId" clId="{0EDB6E27-9086-5277-AB10-A63F9A905C93}" dt="2025-10-23T22:04:50.907" v="46"/>
          <ac:spMkLst>
            <pc:docMk/>
            <pc:sldMk cId="2685599444" sldId="739"/>
            <ac:spMk id="5" creationId="{FD73ECD5-949F-1146-1A79-CF1EBA78CCBB}"/>
          </ac:spMkLst>
        </pc:spChg>
      </pc:sldChg>
      <pc:sldChg chg="modSp">
        <pc:chgData name="Josh Hug" userId="e2159f7335c131c2" providerId="LiveId" clId="{0EDB6E27-9086-5277-AB10-A63F9A905C93}" dt="2025-10-28T23:04:59.726" v="998" actId="20577"/>
        <pc:sldMkLst>
          <pc:docMk/>
          <pc:sldMk cId="2286301582" sldId="740"/>
        </pc:sldMkLst>
        <pc:spChg chg="mod">
          <ac:chgData name="Josh Hug" userId="e2159f7335c131c2" providerId="LiveId" clId="{0EDB6E27-9086-5277-AB10-A63F9A905C93}" dt="2025-10-28T23:04:59.726" v="998" actId="20577"/>
          <ac:spMkLst>
            <pc:docMk/>
            <pc:sldMk cId="2286301582" sldId="740"/>
            <ac:spMk id="6" creationId="{DF515AA3-B4DF-24BD-C2B6-C2B02EDD4FC7}"/>
          </ac:spMkLst>
        </pc:spChg>
      </pc:sldChg>
      <pc:sldChg chg="modSp">
        <pc:chgData name="Josh Hug" userId="e2159f7335c131c2" providerId="LiveId" clId="{0EDB6E27-9086-5277-AB10-A63F9A905C93}" dt="2025-10-23T22:04:50.907" v="46"/>
        <pc:sldMkLst>
          <pc:docMk/>
          <pc:sldMk cId="1404764556" sldId="745"/>
        </pc:sldMkLst>
        <pc:spChg chg="mod">
          <ac:chgData name="Josh Hug" userId="e2159f7335c131c2" providerId="LiveId" clId="{0EDB6E27-9086-5277-AB10-A63F9A905C93}" dt="2025-10-23T22:04:50.907" v="46"/>
          <ac:spMkLst>
            <pc:docMk/>
            <pc:sldMk cId="1404764556" sldId="745"/>
            <ac:spMk id="5" creationId="{FD73ECD5-949F-1146-1A79-CF1EBA78CCBB}"/>
          </ac:spMkLst>
        </pc:spChg>
      </pc:sldChg>
      <pc:sldChg chg="modSp modAnim">
        <pc:chgData name="Josh Hug" userId="e2159f7335c131c2" providerId="LiveId" clId="{0EDB6E27-9086-5277-AB10-A63F9A905C93}" dt="2025-10-23T22:25:03.030" v="179" actId="20577"/>
        <pc:sldMkLst>
          <pc:docMk/>
          <pc:sldMk cId="2959944895" sldId="766"/>
        </pc:sldMkLst>
        <pc:spChg chg="mod">
          <ac:chgData name="Josh Hug" userId="e2159f7335c131c2" providerId="LiveId" clId="{0EDB6E27-9086-5277-AB10-A63F9A905C93}" dt="2025-10-23T22:25:03.030" v="179" actId="20577"/>
          <ac:spMkLst>
            <pc:docMk/>
            <pc:sldMk cId="2959944895" sldId="766"/>
            <ac:spMk id="4" creationId="{DD2B2386-CDE1-8BAB-A7EB-85F25C06E3F7}"/>
          </ac:spMkLst>
        </pc:spChg>
      </pc:sldChg>
      <pc:sldChg chg="modSp">
        <pc:chgData name="Josh Hug" userId="e2159f7335c131c2" providerId="LiveId" clId="{0EDB6E27-9086-5277-AB10-A63F9A905C93}" dt="2025-10-23T22:02:23.579" v="10"/>
        <pc:sldMkLst>
          <pc:docMk/>
          <pc:sldMk cId="3102444724" sldId="767"/>
        </pc:sldMkLst>
        <pc:spChg chg="mod">
          <ac:chgData name="Josh Hug" userId="e2159f7335c131c2" providerId="LiveId" clId="{0EDB6E27-9086-5277-AB10-A63F9A905C93}" dt="2025-10-23T22:02:23.579" v="10"/>
          <ac:spMkLst>
            <pc:docMk/>
            <pc:sldMk cId="3102444724" sldId="767"/>
            <ac:spMk id="4" creationId="{DD2B2386-CDE1-8BAB-A7EB-85F25C06E3F7}"/>
          </ac:spMkLst>
        </pc:spChg>
      </pc:sldChg>
      <pc:sldChg chg="modSp">
        <pc:chgData name="Josh Hug" userId="e2159f7335c131c2" providerId="LiveId" clId="{0EDB6E27-9086-5277-AB10-A63F9A905C93}" dt="2025-10-23T22:02:23.579" v="10"/>
        <pc:sldMkLst>
          <pc:docMk/>
          <pc:sldMk cId="1303459276" sldId="769"/>
        </pc:sldMkLst>
        <pc:spChg chg="mod">
          <ac:chgData name="Josh Hug" userId="e2159f7335c131c2" providerId="LiveId" clId="{0EDB6E27-9086-5277-AB10-A63F9A905C93}" dt="2025-10-23T22:02:23.579" v="10"/>
          <ac:spMkLst>
            <pc:docMk/>
            <pc:sldMk cId="1303459276" sldId="769"/>
            <ac:spMk id="4" creationId="{E7170DF6-B1AB-16AF-8ED0-FFD4BB54DC35}"/>
          </ac:spMkLst>
        </pc:spChg>
      </pc:sldChg>
      <pc:sldChg chg="modSp mod">
        <pc:chgData name="Josh Hug" userId="e2159f7335c131c2" providerId="LiveId" clId="{0EDB6E27-9086-5277-AB10-A63F9A905C93}" dt="2025-10-23T22:04:50.907" v="46"/>
        <pc:sldMkLst>
          <pc:docMk/>
          <pc:sldMk cId="2606565780" sldId="777"/>
        </pc:sldMkLst>
        <pc:spChg chg="mod">
          <ac:chgData name="Josh Hug" userId="e2159f7335c131c2" providerId="LiveId" clId="{0EDB6E27-9086-5277-AB10-A63F9A905C93}" dt="2025-10-23T22:04:50.907" v="46"/>
          <ac:spMkLst>
            <pc:docMk/>
            <pc:sldMk cId="2606565780" sldId="777"/>
            <ac:spMk id="4" creationId="{F0E486BC-30E8-42D3-DC0B-FDDEB487C249}"/>
          </ac:spMkLst>
        </pc:spChg>
        <pc:spChg chg="mod">
          <ac:chgData name="Josh Hug" userId="e2159f7335c131c2" providerId="LiveId" clId="{0EDB6E27-9086-5277-AB10-A63F9A905C93}" dt="2025-10-23T22:04:50.907" v="46"/>
          <ac:spMkLst>
            <pc:docMk/>
            <pc:sldMk cId="2606565780" sldId="777"/>
            <ac:spMk id="5" creationId="{5219CEB4-A693-41B9-B489-AD3A7FDA4ACB}"/>
          </ac:spMkLst>
        </pc:spChg>
      </pc:sldChg>
      <pc:sldChg chg="modSp">
        <pc:chgData name="Josh Hug" userId="e2159f7335c131c2" providerId="LiveId" clId="{0EDB6E27-9086-5277-AB10-A63F9A905C93}" dt="2025-10-23T22:06:55.882" v="50" actId="20577"/>
        <pc:sldMkLst>
          <pc:docMk/>
          <pc:sldMk cId="2176689700" sldId="781"/>
        </pc:sldMkLst>
        <pc:spChg chg="mod">
          <ac:chgData name="Josh Hug" userId="e2159f7335c131c2" providerId="LiveId" clId="{0EDB6E27-9086-5277-AB10-A63F9A905C93}" dt="2025-10-23T22:06:55.882" v="50" actId="20577"/>
          <ac:spMkLst>
            <pc:docMk/>
            <pc:sldMk cId="2176689700" sldId="781"/>
            <ac:spMk id="13" creationId="{066C9AC3-29D0-DF95-BDB7-57DBB1D9E1BA}"/>
          </ac:spMkLst>
        </pc:spChg>
      </pc:sldChg>
      <pc:sldChg chg="modSp">
        <pc:chgData name="Josh Hug" userId="e2159f7335c131c2" providerId="LiveId" clId="{0EDB6E27-9086-5277-AB10-A63F9A905C93}" dt="2025-10-23T22:06:59.415" v="54" actId="20577"/>
        <pc:sldMkLst>
          <pc:docMk/>
          <pc:sldMk cId="2262207587" sldId="782"/>
        </pc:sldMkLst>
        <pc:spChg chg="mod">
          <ac:chgData name="Josh Hug" userId="e2159f7335c131c2" providerId="LiveId" clId="{0EDB6E27-9086-5277-AB10-A63F9A905C93}" dt="2025-10-23T22:06:59.415" v="54" actId="20577"/>
          <ac:spMkLst>
            <pc:docMk/>
            <pc:sldMk cId="2262207587" sldId="782"/>
            <ac:spMk id="9" creationId="{DE3B77CB-13D0-F9C2-F2B6-3A6A693A37A1}"/>
          </ac:spMkLst>
        </pc:spChg>
      </pc:sldChg>
      <pc:sldChg chg="modSp">
        <pc:chgData name="Josh Hug" userId="e2159f7335c131c2" providerId="LiveId" clId="{0EDB6E27-9086-5277-AB10-A63F9A905C93}" dt="2025-10-23T22:07:04.681" v="58" actId="20577"/>
        <pc:sldMkLst>
          <pc:docMk/>
          <pc:sldMk cId="3584718345" sldId="783"/>
        </pc:sldMkLst>
        <pc:spChg chg="mod">
          <ac:chgData name="Josh Hug" userId="e2159f7335c131c2" providerId="LiveId" clId="{0EDB6E27-9086-5277-AB10-A63F9A905C93}" dt="2025-10-23T22:07:04.681" v="58" actId="20577"/>
          <ac:spMkLst>
            <pc:docMk/>
            <pc:sldMk cId="3584718345" sldId="783"/>
            <ac:spMk id="13" creationId="{78A00D47-750B-C0BB-AB6B-DA1332F47AA2}"/>
          </ac:spMkLst>
        </pc:spChg>
      </pc:sldChg>
      <pc:sldChg chg="addSp delSp modSp mod setBg">
        <pc:chgData name="Josh Hug" userId="e2159f7335c131c2" providerId="LiveId" clId="{0EDB6E27-9086-5277-AB10-A63F9A905C93}" dt="2025-10-23T22:12:43.889" v="120"/>
        <pc:sldMkLst>
          <pc:docMk/>
          <pc:sldMk cId="251819112" sldId="784"/>
        </pc:sldMkLst>
        <pc:spChg chg="mod">
          <ac:chgData name="Josh Hug" userId="e2159f7335c131c2" providerId="LiveId" clId="{0EDB6E27-9086-5277-AB10-A63F9A905C93}" dt="2025-10-23T22:11:32.239" v="105" actId="20577"/>
          <ac:spMkLst>
            <pc:docMk/>
            <pc:sldMk cId="251819112" sldId="784"/>
            <ac:spMk id="4" creationId="{1390414E-5536-D373-6E42-22A76D597E60}"/>
          </ac:spMkLst>
        </pc:spChg>
        <pc:spChg chg="add mod">
          <ac:chgData name="Josh Hug" userId="e2159f7335c131c2" providerId="LiveId" clId="{0EDB6E27-9086-5277-AB10-A63F9A905C93}" dt="2025-10-23T22:11:35.179" v="106" actId="1076"/>
          <ac:spMkLst>
            <pc:docMk/>
            <pc:sldMk cId="251819112" sldId="784"/>
            <ac:spMk id="5" creationId="{FCDCA3DB-BB3B-4E4B-6486-4C21397DDCAB}"/>
          </ac:spMkLst>
        </pc:spChg>
        <pc:spChg chg="add mod">
          <ac:chgData name="Josh Hug" userId="e2159f7335c131c2" providerId="LiveId" clId="{0EDB6E27-9086-5277-AB10-A63F9A905C93}" dt="2025-10-23T22:12:43.889" v="120"/>
          <ac:spMkLst>
            <pc:docMk/>
            <pc:sldMk cId="251819112" sldId="784"/>
            <ac:spMk id="9" creationId="{D0F9C276-14E9-8AB6-2796-D9348CFEFC37}"/>
          </ac:spMkLst>
        </pc:spChg>
        <pc:picChg chg="add mod">
          <ac:chgData name="Josh Hug" userId="e2159f7335c131c2" providerId="LiveId" clId="{0EDB6E27-9086-5277-AB10-A63F9A905C93}" dt="2025-10-23T22:11:35.179" v="106" actId="1076"/>
          <ac:picMkLst>
            <pc:docMk/>
            <pc:sldMk cId="251819112" sldId="784"/>
            <ac:picMk id="6" creationId="{A21D7E24-DC11-510E-549F-A52AF8EC61E8}"/>
          </ac:picMkLst>
        </pc:picChg>
        <pc:cxnChg chg="add mod">
          <ac:chgData name="Josh Hug" userId="e2159f7335c131c2" providerId="LiveId" clId="{0EDB6E27-9086-5277-AB10-A63F9A905C93}" dt="2025-10-23T22:12:43.889" v="120"/>
          <ac:cxnSpMkLst>
            <pc:docMk/>
            <pc:sldMk cId="251819112" sldId="784"/>
            <ac:cxnSpMk id="7" creationId="{F4129745-21D7-71B8-0BDB-CE428B3963F6}"/>
          </ac:cxnSpMkLst>
        </pc:cxnChg>
      </pc:sldChg>
      <pc:sldChg chg="modSp">
        <pc:chgData name="Josh Hug" userId="e2159f7335c131c2" providerId="LiveId" clId="{0EDB6E27-9086-5277-AB10-A63F9A905C93}" dt="2025-10-23T22:12:22.012" v="118" actId="207"/>
        <pc:sldMkLst>
          <pc:docMk/>
          <pc:sldMk cId="3244484067" sldId="785"/>
        </pc:sldMkLst>
        <pc:spChg chg="mod">
          <ac:chgData name="Josh Hug" userId="e2159f7335c131c2" providerId="LiveId" clId="{0EDB6E27-9086-5277-AB10-A63F9A905C93}" dt="2025-10-23T22:12:22.012" v="118" actId="207"/>
          <ac:spMkLst>
            <pc:docMk/>
            <pc:sldMk cId="3244484067" sldId="785"/>
            <ac:spMk id="13" creationId="{D1C1E368-0F83-00E2-7299-439CC82308DD}"/>
          </ac:spMkLst>
        </pc:spChg>
      </pc:sldChg>
      <pc:sldChg chg="mod modShow">
        <pc:chgData name="Josh Hug" userId="e2159f7335c131c2" providerId="LiveId" clId="{0EDB6E27-9086-5277-AB10-A63F9A905C93}" dt="2025-10-23T23:07:01.507" v="215" actId="729"/>
        <pc:sldMkLst>
          <pc:docMk/>
          <pc:sldMk cId="3182228289" sldId="798"/>
        </pc:sldMkLst>
      </pc:sldChg>
      <pc:sldChg chg="addSp modSp mod">
        <pc:chgData name="Josh Hug" userId="e2159f7335c131c2" providerId="LiveId" clId="{0EDB6E27-9086-5277-AB10-A63F9A905C93}" dt="2025-10-24T00:39:10.776" v="508" actId="1076"/>
        <pc:sldMkLst>
          <pc:docMk/>
          <pc:sldMk cId="2146116098" sldId="803"/>
        </pc:sldMkLst>
        <pc:spChg chg="add mod">
          <ac:chgData name="Josh Hug" userId="e2159f7335c131c2" providerId="LiveId" clId="{0EDB6E27-9086-5277-AB10-A63F9A905C93}" dt="2025-10-24T00:39:10.776" v="508" actId="1076"/>
          <ac:spMkLst>
            <pc:docMk/>
            <pc:sldMk cId="2146116098" sldId="803"/>
            <ac:spMk id="2" creationId="{FEE31D34-5D07-62CE-51AB-B89392753663}"/>
          </ac:spMkLst>
        </pc:spChg>
        <pc:spChg chg="mod">
          <ac:chgData name="Josh Hug" userId="e2159f7335c131c2" providerId="LiveId" clId="{0EDB6E27-9086-5277-AB10-A63F9A905C93}" dt="2025-10-24T00:38:40.851" v="404" actId="1076"/>
          <ac:spMkLst>
            <pc:docMk/>
            <pc:sldMk cId="2146116098" sldId="803"/>
            <ac:spMk id="18" creationId="{89473ABF-940F-C04A-C634-014A8117A083}"/>
          </ac:spMkLst>
        </pc:spChg>
      </pc:sldChg>
      <pc:sldChg chg="addSp modSp mod">
        <pc:chgData name="Josh Hug" userId="e2159f7335c131c2" providerId="LiveId" clId="{0EDB6E27-9086-5277-AB10-A63F9A905C93}" dt="2025-10-23T22:16:25.734" v="129" actId="1035"/>
        <pc:sldMkLst>
          <pc:docMk/>
          <pc:sldMk cId="3117296863" sldId="813"/>
        </pc:sldMkLst>
        <pc:spChg chg="add mod">
          <ac:chgData name="Josh Hug" userId="e2159f7335c131c2" providerId="LiveId" clId="{0EDB6E27-9086-5277-AB10-A63F9A905C93}" dt="2025-10-23T22:16:25.734" v="129" actId="1035"/>
          <ac:spMkLst>
            <pc:docMk/>
            <pc:sldMk cId="3117296863" sldId="813"/>
            <ac:spMk id="10" creationId="{C8B949D1-1F1D-A3B3-D16F-B720F3771B7D}"/>
          </ac:spMkLst>
        </pc:spChg>
        <pc:picChg chg="add mod">
          <ac:chgData name="Josh Hug" userId="e2159f7335c131c2" providerId="LiveId" clId="{0EDB6E27-9086-5277-AB10-A63F9A905C93}" dt="2025-10-23T22:16:20.568" v="125" actId="1076"/>
          <ac:picMkLst>
            <pc:docMk/>
            <pc:sldMk cId="3117296863" sldId="813"/>
            <ac:picMk id="13" creationId="{6E868853-899B-BF7F-C0E7-0A0CDAF7CC3D}"/>
          </ac:picMkLst>
        </pc:picChg>
      </pc:sldChg>
      <pc:sldChg chg="addSp modSp">
        <pc:chgData name="Josh Hug" userId="e2159f7335c131c2" providerId="LiveId" clId="{0EDB6E27-9086-5277-AB10-A63F9A905C93}" dt="2025-10-23T22:18:23.548" v="131" actId="1076"/>
        <pc:sldMkLst>
          <pc:docMk/>
          <pc:sldMk cId="3701154924" sldId="819"/>
        </pc:sldMkLst>
        <pc:spChg chg="add mod">
          <ac:chgData name="Josh Hug" userId="e2159f7335c131c2" providerId="LiveId" clId="{0EDB6E27-9086-5277-AB10-A63F9A905C93}" dt="2025-10-23T22:18:23.548" v="131" actId="1076"/>
          <ac:spMkLst>
            <pc:docMk/>
            <pc:sldMk cId="3701154924" sldId="819"/>
            <ac:spMk id="2" creationId="{8D22592B-7B17-19F1-68F3-CDA20903020C}"/>
          </ac:spMkLst>
        </pc:spChg>
        <pc:picChg chg="add mod">
          <ac:chgData name="Josh Hug" userId="e2159f7335c131c2" providerId="LiveId" clId="{0EDB6E27-9086-5277-AB10-A63F9A905C93}" dt="2025-10-23T22:18:23.548" v="131" actId="1076"/>
          <ac:picMkLst>
            <pc:docMk/>
            <pc:sldMk cId="3701154924" sldId="819"/>
            <ac:picMk id="7" creationId="{F136E9D0-45E3-7825-DE2F-C2885672563B}"/>
          </ac:picMkLst>
        </pc:picChg>
      </pc:sldChg>
      <pc:sldChg chg="modAnim">
        <pc:chgData name="Josh Hug" userId="e2159f7335c131c2" providerId="LiveId" clId="{0EDB6E27-9086-5277-AB10-A63F9A905C93}" dt="2025-10-23T22:24:32.490" v="146"/>
        <pc:sldMkLst>
          <pc:docMk/>
          <pc:sldMk cId="3687174247" sldId="822"/>
        </pc:sldMkLst>
      </pc:sldChg>
      <pc:sldChg chg="modSp">
        <pc:chgData name="Josh Hug" userId="e2159f7335c131c2" providerId="LiveId" clId="{0EDB6E27-9086-5277-AB10-A63F9A905C93}" dt="2025-10-23T22:02:23.579" v="10"/>
        <pc:sldMkLst>
          <pc:docMk/>
          <pc:sldMk cId="2982599165" sldId="829"/>
        </pc:sldMkLst>
        <pc:spChg chg="mod">
          <ac:chgData name="Josh Hug" userId="e2159f7335c131c2" providerId="LiveId" clId="{0EDB6E27-9086-5277-AB10-A63F9A905C93}" dt="2025-10-23T22:02:23.579" v="10"/>
          <ac:spMkLst>
            <pc:docMk/>
            <pc:sldMk cId="2982599165" sldId="829"/>
            <ac:spMk id="4" creationId="{5991F719-5DAA-4009-5073-79D1904A6D1A}"/>
          </ac:spMkLst>
        </pc:spChg>
      </pc:sldChg>
      <pc:sldChg chg="modSp">
        <pc:chgData name="Josh Hug" userId="e2159f7335c131c2" providerId="LiveId" clId="{0EDB6E27-9086-5277-AB10-A63F9A905C93}" dt="2025-10-23T22:02:23.579" v="10"/>
        <pc:sldMkLst>
          <pc:docMk/>
          <pc:sldMk cId="3520607803" sldId="830"/>
        </pc:sldMkLst>
        <pc:spChg chg="mod">
          <ac:chgData name="Josh Hug" userId="e2159f7335c131c2" providerId="LiveId" clId="{0EDB6E27-9086-5277-AB10-A63F9A905C93}" dt="2025-10-23T22:02:23.579" v="10"/>
          <ac:spMkLst>
            <pc:docMk/>
            <pc:sldMk cId="3520607803" sldId="830"/>
            <ac:spMk id="4" creationId="{391E833D-9F98-F840-143C-6D8811DBA8B7}"/>
          </ac:spMkLst>
        </pc:spChg>
      </pc:sldChg>
      <pc:sldChg chg="modSp mod">
        <pc:chgData name="Josh Hug" userId="e2159f7335c131c2" providerId="LiveId" clId="{0EDB6E27-9086-5277-AB10-A63F9A905C93}" dt="2025-10-23T22:09:27.440" v="98" actId="20577"/>
        <pc:sldMkLst>
          <pc:docMk/>
          <pc:sldMk cId="1013368498" sldId="831"/>
        </pc:sldMkLst>
        <pc:spChg chg="mod">
          <ac:chgData name="Josh Hug" userId="e2159f7335c131c2" providerId="LiveId" clId="{0EDB6E27-9086-5277-AB10-A63F9A905C93}" dt="2025-10-23T22:09:27.440" v="98" actId="20577"/>
          <ac:spMkLst>
            <pc:docMk/>
            <pc:sldMk cId="1013368498" sldId="831"/>
            <ac:spMk id="3" creationId="{EEE20FEC-54C9-B63B-F043-62B57F8F4F7E}"/>
          </ac:spMkLst>
        </pc:spChg>
      </pc:sldChg>
      <pc:sldChg chg="modSp">
        <pc:chgData name="Josh Hug" userId="e2159f7335c131c2" providerId="LiveId" clId="{0EDB6E27-9086-5277-AB10-A63F9A905C93}" dt="2025-10-28T22:56:31.514" v="986" actId="20577"/>
        <pc:sldMkLst>
          <pc:docMk/>
          <pc:sldMk cId="4086293498" sldId="833"/>
        </pc:sldMkLst>
        <pc:spChg chg="mod">
          <ac:chgData name="Josh Hug" userId="e2159f7335c131c2" providerId="LiveId" clId="{0EDB6E27-9086-5277-AB10-A63F9A905C93}" dt="2025-10-28T22:56:31.514" v="986" actId="20577"/>
          <ac:spMkLst>
            <pc:docMk/>
            <pc:sldMk cId="4086293498" sldId="833"/>
            <ac:spMk id="3" creationId="{4CAE4AB1-563A-814B-8C98-B3AFF8C2703E}"/>
          </ac:spMkLst>
        </pc:spChg>
      </pc:sldChg>
      <pc:sldChg chg="modSp new mod">
        <pc:chgData name="Josh Hug" userId="e2159f7335c131c2" providerId="LiveId" clId="{0EDB6E27-9086-5277-AB10-A63F9A905C93}" dt="2025-10-28T22:39:10.865" v="980" actId="20577"/>
        <pc:sldMkLst>
          <pc:docMk/>
          <pc:sldMk cId="265240910" sldId="845"/>
        </pc:sldMkLst>
        <pc:spChg chg="mod">
          <ac:chgData name="Josh Hug" userId="e2159f7335c131c2" providerId="LiveId" clId="{0EDB6E27-9086-5277-AB10-A63F9A905C93}" dt="2025-10-28T22:07:52.652" v="854" actId="20577"/>
          <ac:spMkLst>
            <pc:docMk/>
            <pc:sldMk cId="265240910" sldId="845"/>
            <ac:spMk id="2" creationId="{71856EDB-8BFE-E9EB-2551-CA95C4B1CABA}"/>
          </ac:spMkLst>
        </pc:spChg>
        <pc:spChg chg="mod">
          <ac:chgData name="Josh Hug" userId="e2159f7335c131c2" providerId="LiveId" clId="{0EDB6E27-9086-5277-AB10-A63F9A905C93}" dt="2025-10-28T22:39:10.865" v="980" actId="20577"/>
          <ac:spMkLst>
            <pc:docMk/>
            <pc:sldMk cId="265240910" sldId="845"/>
            <ac:spMk id="3" creationId="{F503BB3D-F902-64A6-CBA0-1DD33AC74E49}"/>
          </ac:spMkLst>
        </pc:spChg>
      </pc:sldChg>
    </pc:docChg>
  </pc:docChgLst>
  <pc:docChgLst>
    <pc:chgData name="Josh Hug" userId="e2159f7335c131c2" providerId="LiveId" clId="{138F76F6-BDFE-43E7-A070-24B46DF0227F}"/>
    <pc:docChg chg="undo redo custSel addSld delSld modSld sldOrd">
      <pc:chgData name="Josh Hug" userId="e2159f7335c131c2" providerId="LiveId" clId="{138F76F6-BDFE-43E7-A070-24B46DF0227F}" dt="2025-10-28T18:36:21.230" v="14149"/>
      <pc:docMkLst>
        <pc:docMk/>
      </pc:docMkLst>
      <pc:sldChg chg="addSp modSp mod">
        <pc:chgData name="Josh Hug" userId="e2159f7335c131c2" providerId="LiveId" clId="{138F76F6-BDFE-43E7-A070-24B46DF0227F}" dt="2025-10-23T16:35:15.653" v="1382" actId="20577"/>
        <pc:sldMkLst>
          <pc:docMk/>
          <pc:sldMk cId="4043678314" sldId="474"/>
        </pc:sldMkLst>
        <pc:spChg chg="add mod">
          <ac:chgData name="Josh Hug" userId="e2159f7335c131c2" providerId="LiveId" clId="{138F76F6-BDFE-43E7-A070-24B46DF0227F}" dt="2025-10-23T16:35:15.653" v="1382" actId="20577"/>
          <ac:spMkLst>
            <pc:docMk/>
            <pc:sldMk cId="4043678314" sldId="474"/>
            <ac:spMk id="2" creationId="{14FA6295-DC3C-837B-80E8-67ED07DD7B48}"/>
          </ac:spMkLst>
        </pc:spChg>
      </pc:sldChg>
      <pc:sldChg chg="modSp mod">
        <pc:chgData name="Josh Hug" userId="e2159f7335c131c2" providerId="LiveId" clId="{138F76F6-BDFE-43E7-A070-24B46DF0227F}" dt="2025-10-23T16:48:33.184" v="2096"/>
        <pc:sldMkLst>
          <pc:docMk/>
          <pc:sldMk cId="594439354" sldId="481"/>
        </pc:sldMkLst>
        <pc:spChg chg="mod">
          <ac:chgData name="Josh Hug" userId="e2159f7335c131c2" providerId="LiveId" clId="{138F76F6-BDFE-43E7-A070-24B46DF0227F}" dt="2025-10-23T16:48:33.184" v="2096"/>
          <ac:spMkLst>
            <pc:docMk/>
            <pc:sldMk cId="594439354" sldId="481"/>
            <ac:spMk id="3" creationId="{08026355-D68C-4693-B6A7-EA99DFF778E2}"/>
          </ac:spMkLst>
        </pc:spChg>
        <pc:spChg chg="mod">
          <ac:chgData name="Josh Hug" userId="e2159f7335c131c2" providerId="LiveId" clId="{138F76F6-BDFE-43E7-A070-24B46DF0227F}" dt="2025-10-23T16:21:35.854" v="52" actId="14100"/>
          <ac:spMkLst>
            <pc:docMk/>
            <pc:sldMk cId="594439354" sldId="481"/>
            <ac:spMk id="8" creationId="{DD6AC58A-6155-AE28-A47B-BF19F22418C2}"/>
          </ac:spMkLst>
        </pc:spChg>
        <pc:graphicFrameChg chg="mod">
          <ac:chgData name="Josh Hug" userId="e2159f7335c131c2" providerId="LiveId" clId="{138F76F6-BDFE-43E7-A070-24B46DF0227F}" dt="2025-10-23T16:46:14.358" v="1954" actId="1076"/>
          <ac:graphicFrameMkLst>
            <pc:docMk/>
            <pc:sldMk cId="594439354" sldId="481"/>
            <ac:graphicFrameMk id="5" creationId="{39E1C639-76A2-6CF9-D177-C7DFBDD02ED8}"/>
          </ac:graphicFrameMkLst>
        </pc:graphicFrameChg>
        <pc:graphicFrameChg chg="mod">
          <ac:chgData name="Josh Hug" userId="e2159f7335c131c2" providerId="LiveId" clId="{138F76F6-BDFE-43E7-A070-24B46DF0227F}" dt="2025-10-23T16:46:09.740" v="1953" actId="1076"/>
          <ac:graphicFrameMkLst>
            <pc:docMk/>
            <pc:sldMk cId="594439354" sldId="481"/>
            <ac:graphicFrameMk id="7" creationId="{2B439A34-4B35-11FE-A4AD-85C227440AB3}"/>
          </ac:graphicFrameMkLst>
        </pc:graphicFrameChg>
      </pc:sldChg>
      <pc:sldChg chg="addSp delSp modSp mod">
        <pc:chgData name="Josh Hug" userId="e2159f7335c131c2" providerId="LiveId" clId="{138F76F6-BDFE-43E7-A070-24B46DF0227F}" dt="2025-10-23T18:11:41.390" v="2731" actId="113"/>
        <pc:sldMkLst>
          <pc:docMk/>
          <pc:sldMk cId="3732753581" sldId="491"/>
        </pc:sldMkLst>
        <pc:spChg chg="mod">
          <ac:chgData name="Josh Hug" userId="e2159f7335c131c2" providerId="LiveId" clId="{138F76F6-BDFE-43E7-A070-24B46DF0227F}" dt="2025-10-23T16:34:10.408" v="1204" actId="20577"/>
          <ac:spMkLst>
            <pc:docMk/>
            <pc:sldMk cId="3732753581" sldId="491"/>
            <ac:spMk id="3" creationId="{08026355-D68C-4693-B6A7-EA99DFF778E2}"/>
          </ac:spMkLst>
        </pc:spChg>
        <pc:spChg chg="mod">
          <ac:chgData name="Josh Hug" userId="e2159f7335c131c2" providerId="LiveId" clId="{138F76F6-BDFE-43E7-A070-24B46DF0227F}" dt="2025-10-23T18:11:41.390" v="2731" actId="113"/>
          <ac:spMkLst>
            <pc:docMk/>
            <pc:sldMk cId="3732753581" sldId="491"/>
            <ac:spMk id="4" creationId="{0C78FF8A-EE6D-4086-8558-2E444C50742D}"/>
          </ac:spMkLst>
        </pc:spChg>
        <pc:picChg chg="add mod">
          <ac:chgData name="Josh Hug" userId="e2159f7335c131c2" providerId="LiveId" clId="{138F76F6-BDFE-43E7-A070-24B46DF0227F}" dt="2025-10-23T16:35:41.305" v="1384" actId="1076"/>
          <ac:picMkLst>
            <pc:docMk/>
            <pc:sldMk cId="3732753581" sldId="491"/>
            <ac:picMk id="2" creationId="{FF925BE2-2346-1831-6B1D-2475E129A063}"/>
          </ac:picMkLst>
        </pc:picChg>
      </pc:sldChg>
      <pc:sldChg chg="modSp">
        <pc:chgData name="Josh Hug" userId="e2159f7335c131c2" providerId="LiveId" clId="{138F76F6-BDFE-43E7-A070-24B46DF0227F}" dt="2025-10-23T18:51:14.817" v="5441" actId="2711"/>
        <pc:sldMkLst>
          <pc:docMk/>
          <pc:sldMk cId="1734511563" sldId="497"/>
        </pc:sldMkLst>
        <pc:spChg chg="mod">
          <ac:chgData name="Josh Hug" userId="e2159f7335c131c2" providerId="LiveId" clId="{138F76F6-BDFE-43E7-A070-24B46DF0227F}" dt="2025-10-23T18:51:00.718" v="5440" actId="207"/>
          <ac:spMkLst>
            <pc:docMk/>
            <pc:sldMk cId="1734511563" sldId="497"/>
            <ac:spMk id="4" creationId="{0C78FF8A-EE6D-4086-8558-2E444C50742D}"/>
          </ac:spMkLst>
        </pc:spChg>
        <pc:spChg chg="mod">
          <ac:chgData name="Josh Hug" userId="e2159f7335c131c2" providerId="LiveId" clId="{138F76F6-BDFE-43E7-A070-24B46DF0227F}" dt="2025-10-23T18:51:14.817" v="5441" actId="2711"/>
          <ac:spMkLst>
            <pc:docMk/>
            <pc:sldMk cId="1734511563" sldId="497"/>
            <ac:spMk id="5" creationId="{B503C8AC-41BC-638A-BA66-A6B4B659327F}"/>
          </ac:spMkLst>
        </pc:spChg>
      </pc:sldChg>
      <pc:sldChg chg="modSp modAnim">
        <pc:chgData name="Josh Hug" userId="e2159f7335c131c2" providerId="LiveId" clId="{138F76F6-BDFE-43E7-A070-24B46DF0227F}" dt="2025-10-23T19:30:40.839" v="7028" actId="20577"/>
        <pc:sldMkLst>
          <pc:docMk/>
          <pc:sldMk cId="3681262196" sldId="498"/>
        </pc:sldMkLst>
        <pc:spChg chg="mod">
          <ac:chgData name="Josh Hug" userId="e2159f7335c131c2" providerId="LiveId" clId="{138F76F6-BDFE-43E7-A070-24B46DF0227F}" dt="2025-10-23T19:30:40.839" v="7028" actId="20577"/>
          <ac:spMkLst>
            <pc:docMk/>
            <pc:sldMk cId="3681262196" sldId="498"/>
            <ac:spMk id="3" creationId="{4E9B7278-3871-48C3-BC43-F1021BCB8AF6}"/>
          </ac:spMkLst>
        </pc:spChg>
      </pc:sldChg>
      <pc:sldChg chg="modSp mod modAnim">
        <pc:chgData name="Josh Hug" userId="e2159f7335c131c2" providerId="LiveId" clId="{138F76F6-BDFE-43E7-A070-24B46DF0227F}" dt="2025-10-23T19:38:45.016" v="7270" actId="20577"/>
        <pc:sldMkLst>
          <pc:docMk/>
          <pc:sldMk cId="1912983975" sldId="499"/>
        </pc:sldMkLst>
        <pc:spChg chg="mod">
          <ac:chgData name="Josh Hug" userId="e2159f7335c131c2" providerId="LiveId" clId="{138F76F6-BDFE-43E7-A070-24B46DF0227F}" dt="2025-10-23T19:38:07.370" v="7260" actId="20577"/>
          <ac:spMkLst>
            <pc:docMk/>
            <pc:sldMk cId="1912983975" sldId="499"/>
            <ac:spMk id="2" creationId="{D243D75A-5DCF-48F8-B2A1-C92655F229B2}"/>
          </ac:spMkLst>
        </pc:spChg>
        <pc:spChg chg="mod">
          <ac:chgData name="Josh Hug" userId="e2159f7335c131c2" providerId="LiveId" clId="{138F76F6-BDFE-43E7-A070-24B46DF0227F}" dt="2025-10-23T19:38:45.016" v="7270" actId="20577"/>
          <ac:spMkLst>
            <pc:docMk/>
            <pc:sldMk cId="1912983975" sldId="499"/>
            <ac:spMk id="3" creationId="{D62696BF-A28E-40E1-9026-68B5BBBFD3CD}"/>
          </ac:spMkLst>
        </pc:spChg>
        <pc:spChg chg="mod">
          <ac:chgData name="Josh Hug" userId="e2159f7335c131c2" providerId="LiveId" clId="{138F76F6-BDFE-43E7-A070-24B46DF0227F}" dt="2025-10-23T19:32:49.590" v="7063" actId="20577"/>
          <ac:spMkLst>
            <pc:docMk/>
            <pc:sldMk cId="1912983975" sldId="499"/>
            <ac:spMk id="4" creationId="{77CEB66F-9189-4561-8469-2D14CE9835EC}"/>
          </ac:spMkLst>
        </pc:spChg>
        <pc:spChg chg="mod">
          <ac:chgData name="Josh Hug" userId="e2159f7335c131c2" providerId="LiveId" clId="{138F76F6-BDFE-43E7-A070-24B46DF0227F}" dt="2025-10-23T19:02:08.485" v="5957" actId="113"/>
          <ac:spMkLst>
            <pc:docMk/>
            <pc:sldMk cId="1912983975" sldId="499"/>
            <ac:spMk id="5" creationId="{B3ABBA3A-906F-40B6-96EF-EB4625B84F3D}"/>
          </ac:spMkLst>
        </pc:spChg>
        <pc:spChg chg="mod">
          <ac:chgData name="Josh Hug" userId="e2159f7335c131c2" providerId="LiveId" clId="{138F76F6-BDFE-43E7-A070-24B46DF0227F}" dt="2025-10-23T19:02:09.825" v="5958" actId="113"/>
          <ac:spMkLst>
            <pc:docMk/>
            <pc:sldMk cId="1912983975" sldId="499"/>
            <ac:spMk id="6" creationId="{F267942B-EEA9-4120-93B2-4A90E76EB7C6}"/>
          </ac:spMkLst>
        </pc:spChg>
      </pc:sldChg>
      <pc:sldChg chg="addSp modSp mod modAnim">
        <pc:chgData name="Josh Hug" userId="e2159f7335c131c2" providerId="LiveId" clId="{138F76F6-BDFE-43E7-A070-24B46DF0227F}" dt="2025-10-23T19:40:23.191" v="7315"/>
        <pc:sldMkLst>
          <pc:docMk/>
          <pc:sldMk cId="2162199371" sldId="500"/>
        </pc:sldMkLst>
        <pc:spChg chg="mod">
          <ac:chgData name="Josh Hug" userId="e2159f7335c131c2" providerId="LiveId" clId="{138F76F6-BDFE-43E7-A070-24B46DF0227F}" dt="2025-10-23T19:39:08.622" v="7271" actId="113"/>
          <ac:spMkLst>
            <pc:docMk/>
            <pc:sldMk cId="2162199371" sldId="500"/>
            <ac:spMk id="3" creationId="{D62696BF-A28E-40E1-9026-68B5BBBFD3CD}"/>
          </ac:spMkLst>
        </pc:spChg>
        <pc:spChg chg="mod">
          <ac:chgData name="Josh Hug" userId="e2159f7335c131c2" providerId="LiveId" clId="{138F76F6-BDFE-43E7-A070-24B46DF0227F}" dt="2025-10-23T19:32:52.392" v="7065" actId="6549"/>
          <ac:spMkLst>
            <pc:docMk/>
            <pc:sldMk cId="2162199371" sldId="500"/>
            <ac:spMk id="4" creationId="{77CEB66F-9189-4561-8469-2D14CE9835EC}"/>
          </ac:spMkLst>
        </pc:spChg>
        <pc:spChg chg="mod">
          <ac:chgData name="Josh Hug" userId="e2159f7335c131c2" providerId="LiveId" clId="{138F76F6-BDFE-43E7-A070-24B46DF0227F}" dt="2025-10-23T19:02:14.665" v="5960" actId="113"/>
          <ac:spMkLst>
            <pc:docMk/>
            <pc:sldMk cId="2162199371" sldId="500"/>
            <ac:spMk id="5" creationId="{B3ABBA3A-906F-40B6-96EF-EB4625B84F3D}"/>
          </ac:spMkLst>
        </pc:spChg>
        <pc:spChg chg="mod">
          <ac:chgData name="Josh Hug" userId="e2159f7335c131c2" providerId="LiveId" clId="{138F76F6-BDFE-43E7-A070-24B46DF0227F}" dt="2025-10-23T19:02:16.205" v="5961" actId="113"/>
          <ac:spMkLst>
            <pc:docMk/>
            <pc:sldMk cId="2162199371" sldId="500"/>
            <ac:spMk id="6" creationId="{F267942B-EEA9-4120-93B2-4A90E76EB7C6}"/>
          </ac:spMkLst>
        </pc:spChg>
        <pc:spChg chg="add mod">
          <ac:chgData name="Josh Hug" userId="e2159f7335c131c2" providerId="LiveId" clId="{138F76F6-BDFE-43E7-A070-24B46DF0227F}" dt="2025-10-23T19:40:12.612" v="7312" actId="2711"/>
          <ac:spMkLst>
            <pc:docMk/>
            <pc:sldMk cId="2162199371" sldId="500"/>
            <ac:spMk id="9" creationId="{C4319295-6010-410D-5406-702E061EFCB8}"/>
          </ac:spMkLst>
        </pc:spChg>
        <pc:cxnChg chg="add mod">
          <ac:chgData name="Josh Hug" userId="e2159f7335c131c2" providerId="LiveId" clId="{138F76F6-BDFE-43E7-A070-24B46DF0227F}" dt="2025-10-23T19:40:03.402" v="7286" actId="13822"/>
          <ac:cxnSpMkLst>
            <pc:docMk/>
            <pc:sldMk cId="2162199371" sldId="500"/>
            <ac:cxnSpMk id="8" creationId="{7A321C38-97F1-A33F-E510-7E27A8E04D07}"/>
          </ac:cxnSpMkLst>
        </pc:cxnChg>
      </pc:sldChg>
      <pc:sldChg chg="modSp mod modAnim">
        <pc:chgData name="Josh Hug" userId="e2159f7335c131c2" providerId="LiveId" clId="{138F76F6-BDFE-43E7-A070-24B46DF0227F}" dt="2025-10-23T19:39:38.972" v="7284"/>
        <pc:sldMkLst>
          <pc:docMk/>
          <pc:sldMk cId="2518505992" sldId="501"/>
        </pc:sldMkLst>
        <pc:spChg chg="mod">
          <ac:chgData name="Josh Hug" userId="e2159f7335c131c2" providerId="LiveId" clId="{138F76F6-BDFE-43E7-A070-24B46DF0227F}" dt="2025-10-23T19:39:38.972" v="7284"/>
          <ac:spMkLst>
            <pc:docMk/>
            <pc:sldMk cId="2518505992" sldId="501"/>
            <ac:spMk id="2" creationId="{D243D75A-5DCF-48F8-B2A1-C92655F229B2}"/>
          </ac:spMkLst>
        </pc:spChg>
        <pc:spChg chg="mod">
          <ac:chgData name="Josh Hug" userId="e2159f7335c131c2" providerId="LiveId" clId="{138F76F6-BDFE-43E7-A070-24B46DF0227F}" dt="2025-10-23T19:32:58.469" v="7073" actId="20577"/>
          <ac:spMkLst>
            <pc:docMk/>
            <pc:sldMk cId="2518505992" sldId="501"/>
            <ac:spMk id="3" creationId="{D62696BF-A28E-40E1-9026-68B5BBBFD3CD}"/>
          </ac:spMkLst>
        </pc:spChg>
        <pc:spChg chg="mod">
          <ac:chgData name="Josh Hug" userId="e2159f7335c131c2" providerId="LiveId" clId="{138F76F6-BDFE-43E7-A070-24B46DF0227F}" dt="2025-10-23T19:32:54.821" v="7067" actId="6549"/>
          <ac:spMkLst>
            <pc:docMk/>
            <pc:sldMk cId="2518505992" sldId="501"/>
            <ac:spMk id="4" creationId="{77CEB66F-9189-4561-8469-2D14CE9835EC}"/>
          </ac:spMkLst>
        </pc:spChg>
        <pc:spChg chg="mod">
          <ac:chgData name="Josh Hug" userId="e2159f7335c131c2" providerId="LiveId" clId="{138F76F6-BDFE-43E7-A070-24B46DF0227F}" dt="2025-10-23T19:02:28.372" v="5968" actId="113"/>
          <ac:spMkLst>
            <pc:docMk/>
            <pc:sldMk cId="2518505992" sldId="501"/>
            <ac:spMk id="5" creationId="{B3ABBA3A-906F-40B6-96EF-EB4625B84F3D}"/>
          </ac:spMkLst>
        </pc:spChg>
        <pc:spChg chg="mod">
          <ac:chgData name="Josh Hug" userId="e2159f7335c131c2" providerId="LiveId" clId="{138F76F6-BDFE-43E7-A070-24B46DF0227F}" dt="2025-10-23T19:02:29.338" v="5969" actId="113"/>
          <ac:spMkLst>
            <pc:docMk/>
            <pc:sldMk cId="2518505992" sldId="501"/>
            <ac:spMk id="6" creationId="{F267942B-EEA9-4120-93B2-4A90E76EB7C6}"/>
          </ac:spMkLst>
        </pc:spChg>
      </pc:sldChg>
      <pc:sldChg chg="addSp modSp mod modAnim">
        <pc:chgData name="Josh Hug" userId="e2159f7335c131c2" providerId="LiveId" clId="{138F76F6-BDFE-43E7-A070-24B46DF0227F}" dt="2025-10-23T19:59:09.188" v="7581"/>
        <pc:sldMkLst>
          <pc:docMk/>
          <pc:sldMk cId="4134275763" sldId="502"/>
        </pc:sldMkLst>
        <pc:spChg chg="mod">
          <ac:chgData name="Josh Hug" userId="e2159f7335c131c2" providerId="LiveId" clId="{138F76F6-BDFE-43E7-A070-24B46DF0227F}" dt="2025-10-23T19:57:06.046" v="7478" actId="20577"/>
          <ac:spMkLst>
            <pc:docMk/>
            <pc:sldMk cId="4134275763" sldId="502"/>
            <ac:spMk id="3" creationId="{D62696BF-A28E-40E1-9026-68B5BBBFD3CD}"/>
          </ac:spMkLst>
        </pc:spChg>
        <pc:spChg chg="mod">
          <ac:chgData name="Josh Hug" userId="e2159f7335c131c2" providerId="LiveId" clId="{138F76F6-BDFE-43E7-A070-24B46DF0227F}" dt="2025-10-23T19:54:13.262" v="7319" actId="6549"/>
          <ac:spMkLst>
            <pc:docMk/>
            <pc:sldMk cId="4134275763" sldId="502"/>
            <ac:spMk id="4" creationId="{77CEB66F-9189-4561-8469-2D14CE9835EC}"/>
          </ac:spMkLst>
        </pc:spChg>
        <pc:spChg chg="mod">
          <ac:chgData name="Josh Hug" userId="e2159f7335c131c2" providerId="LiveId" clId="{138F76F6-BDFE-43E7-A070-24B46DF0227F}" dt="2025-10-23T19:03:27.200" v="5982" actId="113"/>
          <ac:spMkLst>
            <pc:docMk/>
            <pc:sldMk cId="4134275763" sldId="502"/>
            <ac:spMk id="5" creationId="{B3ABBA3A-906F-40B6-96EF-EB4625B84F3D}"/>
          </ac:spMkLst>
        </pc:spChg>
        <pc:spChg chg="mod">
          <ac:chgData name="Josh Hug" userId="e2159f7335c131c2" providerId="LiveId" clId="{138F76F6-BDFE-43E7-A070-24B46DF0227F}" dt="2025-10-23T19:03:28.182" v="5983" actId="113"/>
          <ac:spMkLst>
            <pc:docMk/>
            <pc:sldMk cId="4134275763" sldId="502"/>
            <ac:spMk id="6" creationId="{F267942B-EEA9-4120-93B2-4A90E76EB7C6}"/>
          </ac:spMkLst>
        </pc:spChg>
        <pc:spChg chg="add mod">
          <ac:chgData name="Josh Hug" userId="e2159f7335c131c2" providerId="LiveId" clId="{138F76F6-BDFE-43E7-A070-24B46DF0227F}" dt="2025-10-23T19:57:25.528" v="7486" actId="1076"/>
          <ac:spMkLst>
            <pc:docMk/>
            <pc:sldMk cId="4134275763" sldId="502"/>
            <ac:spMk id="11" creationId="{C0BE9E0D-ACB4-1B58-520F-2339F8F9A531}"/>
          </ac:spMkLst>
        </pc:spChg>
        <pc:spChg chg="add mod">
          <ac:chgData name="Josh Hug" userId="e2159f7335c131c2" providerId="LiveId" clId="{138F76F6-BDFE-43E7-A070-24B46DF0227F}" dt="2025-10-23T19:58:56.456" v="7577" actId="1076"/>
          <ac:spMkLst>
            <pc:docMk/>
            <pc:sldMk cId="4134275763" sldId="502"/>
            <ac:spMk id="14" creationId="{61306136-0801-EE2B-4C66-BFBD49BB7089}"/>
          </ac:spMkLst>
        </pc:spChg>
        <pc:cxnChg chg="add mod">
          <ac:chgData name="Josh Hug" userId="e2159f7335c131c2" providerId="LiveId" clId="{138F76F6-BDFE-43E7-A070-24B46DF0227F}" dt="2025-10-23T19:56:45.879" v="7462" actId="13822"/>
          <ac:cxnSpMkLst>
            <pc:docMk/>
            <pc:sldMk cId="4134275763" sldId="502"/>
            <ac:cxnSpMk id="9" creationId="{8B1155C0-F82A-79E0-4C9A-A3C3D2483009}"/>
          </ac:cxnSpMkLst>
        </pc:cxnChg>
        <pc:cxnChg chg="add mod">
          <ac:chgData name="Josh Hug" userId="e2159f7335c131c2" providerId="LiveId" clId="{138F76F6-BDFE-43E7-A070-24B46DF0227F}" dt="2025-10-23T19:58:50.394" v="7568" actId="1076"/>
          <ac:cxnSpMkLst>
            <pc:docMk/>
            <pc:sldMk cId="4134275763" sldId="502"/>
            <ac:cxnSpMk id="12" creationId="{D69D2439-FED3-7299-06A5-716A6A875F11}"/>
          </ac:cxnSpMkLst>
        </pc:cxnChg>
      </pc:sldChg>
      <pc:sldChg chg="modSp">
        <pc:chgData name="Josh Hug" userId="e2159f7335c131c2" providerId="LiveId" clId="{138F76F6-BDFE-43E7-A070-24B46DF0227F}" dt="2025-10-23T19:59:46.724" v="7585" actId="20577"/>
        <pc:sldMkLst>
          <pc:docMk/>
          <pc:sldMk cId="2717826382" sldId="503"/>
        </pc:sldMkLst>
        <pc:spChg chg="mod">
          <ac:chgData name="Josh Hug" userId="e2159f7335c131c2" providerId="LiveId" clId="{138F76F6-BDFE-43E7-A070-24B46DF0227F}" dt="2025-10-23T19:33:51.061" v="7098" actId="20577"/>
          <ac:spMkLst>
            <pc:docMk/>
            <pc:sldMk cId="2717826382" sldId="503"/>
            <ac:spMk id="3" creationId="{D62696BF-A28E-40E1-9026-68B5BBBFD3CD}"/>
          </ac:spMkLst>
        </pc:spChg>
        <pc:spChg chg="mod">
          <ac:chgData name="Josh Hug" userId="e2159f7335c131c2" providerId="LiveId" clId="{138F76F6-BDFE-43E7-A070-24B46DF0227F}" dt="2025-10-23T19:59:46.724" v="7585" actId="20577"/>
          <ac:spMkLst>
            <pc:docMk/>
            <pc:sldMk cId="2717826382" sldId="503"/>
            <ac:spMk id="4" creationId="{77CEB66F-9189-4561-8469-2D14CE9835EC}"/>
          </ac:spMkLst>
        </pc:spChg>
        <pc:spChg chg="mod">
          <ac:chgData name="Josh Hug" userId="e2159f7335c131c2" providerId="LiveId" clId="{138F76F6-BDFE-43E7-A070-24B46DF0227F}" dt="2025-10-23T19:03:53.504" v="5999" actId="113"/>
          <ac:spMkLst>
            <pc:docMk/>
            <pc:sldMk cId="2717826382" sldId="503"/>
            <ac:spMk id="5" creationId="{B3ABBA3A-906F-40B6-96EF-EB4625B84F3D}"/>
          </ac:spMkLst>
        </pc:spChg>
        <pc:spChg chg="mod">
          <ac:chgData name="Josh Hug" userId="e2159f7335c131c2" providerId="LiveId" clId="{138F76F6-BDFE-43E7-A070-24B46DF0227F}" dt="2025-10-23T19:03:54.317" v="6000" actId="113"/>
          <ac:spMkLst>
            <pc:docMk/>
            <pc:sldMk cId="2717826382" sldId="503"/>
            <ac:spMk id="6" creationId="{F267942B-EEA9-4120-93B2-4A90E76EB7C6}"/>
          </ac:spMkLst>
        </pc:spChg>
      </pc:sldChg>
      <pc:sldChg chg="modSp">
        <pc:chgData name="Josh Hug" userId="e2159f7335c131c2" providerId="LiveId" clId="{138F76F6-BDFE-43E7-A070-24B46DF0227F}" dt="2025-10-23T19:59:52.027" v="7587" actId="20577"/>
        <pc:sldMkLst>
          <pc:docMk/>
          <pc:sldMk cId="1008375258" sldId="504"/>
        </pc:sldMkLst>
        <pc:spChg chg="mod">
          <ac:chgData name="Josh Hug" userId="e2159f7335c131c2" providerId="LiveId" clId="{138F76F6-BDFE-43E7-A070-24B46DF0227F}" dt="2025-10-23T19:35:13.659" v="7139" actId="113"/>
          <ac:spMkLst>
            <pc:docMk/>
            <pc:sldMk cId="1008375258" sldId="504"/>
            <ac:spMk id="3" creationId="{D62696BF-A28E-40E1-9026-68B5BBBFD3CD}"/>
          </ac:spMkLst>
        </pc:spChg>
        <pc:spChg chg="mod">
          <ac:chgData name="Josh Hug" userId="e2159f7335c131c2" providerId="LiveId" clId="{138F76F6-BDFE-43E7-A070-24B46DF0227F}" dt="2025-10-23T19:59:52.027" v="7587" actId="20577"/>
          <ac:spMkLst>
            <pc:docMk/>
            <pc:sldMk cId="1008375258" sldId="504"/>
            <ac:spMk id="4" creationId="{77CEB66F-9189-4561-8469-2D14CE9835EC}"/>
          </ac:spMkLst>
        </pc:spChg>
        <pc:spChg chg="mod">
          <ac:chgData name="Josh Hug" userId="e2159f7335c131c2" providerId="LiveId" clId="{138F76F6-BDFE-43E7-A070-24B46DF0227F}" dt="2025-10-23T19:04:17.795" v="6016" actId="113"/>
          <ac:spMkLst>
            <pc:docMk/>
            <pc:sldMk cId="1008375258" sldId="504"/>
            <ac:spMk id="5" creationId="{B3ABBA3A-906F-40B6-96EF-EB4625B84F3D}"/>
          </ac:spMkLst>
        </pc:spChg>
        <pc:spChg chg="mod">
          <ac:chgData name="Josh Hug" userId="e2159f7335c131c2" providerId="LiveId" clId="{138F76F6-BDFE-43E7-A070-24B46DF0227F}" dt="2025-10-23T19:04:20.767" v="6017" actId="113"/>
          <ac:spMkLst>
            <pc:docMk/>
            <pc:sldMk cId="1008375258" sldId="504"/>
            <ac:spMk id="6" creationId="{F267942B-EEA9-4120-93B2-4A90E76EB7C6}"/>
          </ac:spMkLst>
        </pc:spChg>
      </pc:sldChg>
      <pc:sldChg chg="addSp modSp mod modAnim">
        <pc:chgData name="Josh Hug" userId="e2159f7335c131c2" providerId="LiveId" clId="{138F76F6-BDFE-43E7-A070-24B46DF0227F}" dt="2025-10-23T20:02:45.563" v="7624" actId="114"/>
        <pc:sldMkLst>
          <pc:docMk/>
          <pc:sldMk cId="2714659551" sldId="505"/>
        </pc:sldMkLst>
        <pc:spChg chg="mod">
          <ac:chgData name="Josh Hug" userId="e2159f7335c131c2" providerId="LiveId" clId="{138F76F6-BDFE-43E7-A070-24B46DF0227F}" dt="2025-10-23T20:01:31.694" v="7594" actId="20577"/>
          <ac:spMkLst>
            <pc:docMk/>
            <pc:sldMk cId="2714659551" sldId="505"/>
            <ac:spMk id="3" creationId="{D62696BF-A28E-40E1-9026-68B5BBBFD3CD}"/>
          </ac:spMkLst>
        </pc:spChg>
        <pc:spChg chg="add mod">
          <ac:chgData name="Josh Hug" userId="e2159f7335c131c2" providerId="LiveId" clId="{138F76F6-BDFE-43E7-A070-24B46DF0227F}" dt="2025-10-23T20:02:15.146" v="7604" actId="255"/>
          <ac:spMkLst>
            <pc:docMk/>
            <pc:sldMk cId="2714659551" sldId="505"/>
            <ac:spMk id="4" creationId="{FADFB267-C743-5F99-C1CF-F8DFC625FCEB}"/>
          </ac:spMkLst>
        </pc:spChg>
        <pc:spChg chg="mod">
          <ac:chgData name="Josh Hug" userId="e2159f7335c131c2" providerId="LiveId" clId="{138F76F6-BDFE-43E7-A070-24B46DF0227F}" dt="2025-10-23T19:04:43.235" v="6031" actId="113"/>
          <ac:spMkLst>
            <pc:docMk/>
            <pc:sldMk cId="2714659551" sldId="505"/>
            <ac:spMk id="8" creationId="{3D1F6004-29C7-4BBE-AF8E-8C1DE7434DA7}"/>
          </ac:spMkLst>
        </pc:spChg>
        <pc:spChg chg="mod">
          <ac:chgData name="Josh Hug" userId="e2159f7335c131c2" providerId="LiveId" clId="{138F76F6-BDFE-43E7-A070-24B46DF0227F}" dt="2025-10-23T20:01:53.985" v="7598" actId="1076"/>
          <ac:spMkLst>
            <pc:docMk/>
            <pc:sldMk cId="2714659551" sldId="505"/>
            <ac:spMk id="9" creationId="{5FBDE749-C865-4524-BAC3-2AB8D9D3809B}"/>
          </ac:spMkLst>
        </pc:spChg>
        <pc:spChg chg="mod">
          <ac:chgData name="Josh Hug" userId="e2159f7335c131c2" providerId="LiveId" clId="{138F76F6-BDFE-43E7-A070-24B46DF0227F}" dt="2025-10-23T20:01:58.235" v="7599" actId="1076"/>
          <ac:spMkLst>
            <pc:docMk/>
            <pc:sldMk cId="2714659551" sldId="505"/>
            <ac:spMk id="10" creationId="{EDA77E54-4444-4823-A926-676774B6A29B}"/>
          </ac:spMkLst>
        </pc:spChg>
        <pc:spChg chg="mod">
          <ac:chgData name="Josh Hug" userId="e2159f7335c131c2" providerId="LiveId" clId="{138F76F6-BDFE-43E7-A070-24B46DF0227F}" dt="2025-10-23T20:02:45.563" v="7624" actId="114"/>
          <ac:spMkLst>
            <pc:docMk/>
            <pc:sldMk cId="2714659551" sldId="505"/>
            <ac:spMk id="11" creationId="{21BEA3FD-B608-4CDD-B98E-037D7F5B0532}"/>
          </ac:spMkLst>
        </pc:spChg>
        <pc:spChg chg="mod">
          <ac:chgData name="Josh Hug" userId="e2159f7335c131c2" providerId="LiveId" clId="{138F76F6-BDFE-43E7-A070-24B46DF0227F}" dt="2025-10-23T20:01:40.959" v="7595" actId="255"/>
          <ac:spMkLst>
            <pc:docMk/>
            <pc:sldMk cId="2714659551" sldId="505"/>
            <ac:spMk id="15" creationId="{1D1E7B4A-9673-4832-B368-02E8ABE35CA4}"/>
          </ac:spMkLst>
        </pc:spChg>
      </pc:sldChg>
      <pc:sldChg chg="modSp mod">
        <pc:chgData name="Josh Hug" userId="e2159f7335c131c2" providerId="LiveId" clId="{138F76F6-BDFE-43E7-A070-24B46DF0227F}" dt="2025-10-23T20:02:59.107" v="7625" actId="113"/>
        <pc:sldMkLst>
          <pc:docMk/>
          <pc:sldMk cId="1848978738" sldId="506"/>
        </pc:sldMkLst>
        <pc:spChg chg="mod">
          <ac:chgData name="Josh Hug" userId="e2159f7335c131c2" providerId="LiveId" clId="{138F76F6-BDFE-43E7-A070-24B46DF0227F}" dt="2025-10-23T20:02:59.107" v="7625" actId="113"/>
          <ac:spMkLst>
            <pc:docMk/>
            <pc:sldMk cId="1848978738" sldId="506"/>
            <ac:spMk id="3" creationId="{D62696BF-A28E-40E1-9026-68B5BBBFD3CD}"/>
          </ac:spMkLst>
        </pc:spChg>
        <pc:spChg chg="mod">
          <ac:chgData name="Josh Hug" userId="e2159f7335c131c2" providerId="LiveId" clId="{138F76F6-BDFE-43E7-A070-24B46DF0227F}" dt="2025-10-23T19:38:39.453" v="7269" actId="20577"/>
          <ac:spMkLst>
            <pc:docMk/>
            <pc:sldMk cId="1848978738" sldId="506"/>
            <ac:spMk id="4" creationId="{2A19B6EA-C81B-45A5-9857-26C8939C5D29}"/>
          </ac:spMkLst>
        </pc:spChg>
        <pc:spChg chg="mod">
          <ac:chgData name="Josh Hug" userId="e2159f7335c131c2" providerId="LiveId" clId="{138F76F6-BDFE-43E7-A070-24B46DF0227F}" dt="2025-10-23T19:05:21.547" v="6063" actId="113"/>
          <ac:spMkLst>
            <pc:docMk/>
            <pc:sldMk cId="1848978738" sldId="506"/>
            <ac:spMk id="11" creationId="{21BEA3FD-B608-4CDD-B98E-037D7F5B0532}"/>
          </ac:spMkLst>
        </pc:spChg>
        <pc:spChg chg="mod">
          <ac:chgData name="Josh Hug" userId="e2159f7335c131c2" providerId="LiveId" clId="{138F76F6-BDFE-43E7-A070-24B46DF0227F}" dt="2025-10-23T19:35:32.526" v="7147" actId="20577"/>
          <ac:spMkLst>
            <pc:docMk/>
            <pc:sldMk cId="1848978738" sldId="506"/>
            <ac:spMk id="12" creationId="{EA9BBAD2-07A6-488E-A9F6-F0D4261E0655}"/>
          </ac:spMkLst>
        </pc:spChg>
        <pc:spChg chg="mod">
          <ac:chgData name="Josh Hug" userId="e2159f7335c131c2" providerId="LiveId" clId="{138F76F6-BDFE-43E7-A070-24B46DF0227F}" dt="2025-10-23T19:05:23.716" v="6065" actId="113"/>
          <ac:spMkLst>
            <pc:docMk/>
            <pc:sldMk cId="1848978738" sldId="506"/>
            <ac:spMk id="13" creationId="{EE888B21-5D95-454F-8E2E-E09E7DE0BC14}"/>
          </ac:spMkLst>
        </pc:spChg>
        <pc:spChg chg="mod">
          <ac:chgData name="Josh Hug" userId="e2159f7335c131c2" providerId="LiveId" clId="{138F76F6-BDFE-43E7-A070-24B46DF0227F}" dt="2025-10-23T19:05:24.826" v="6066" actId="113"/>
          <ac:spMkLst>
            <pc:docMk/>
            <pc:sldMk cId="1848978738" sldId="506"/>
            <ac:spMk id="14" creationId="{3F9C0FE0-E0FA-43EC-BD61-35E2A7DD172A}"/>
          </ac:spMkLst>
        </pc:spChg>
      </pc:sldChg>
      <pc:sldChg chg="modSp">
        <pc:chgData name="Josh Hug" userId="e2159f7335c131c2" providerId="LiveId" clId="{138F76F6-BDFE-43E7-A070-24B46DF0227F}" dt="2025-10-23T19:05:41.317" v="6076" actId="113"/>
        <pc:sldMkLst>
          <pc:docMk/>
          <pc:sldMk cId="4224916513" sldId="507"/>
        </pc:sldMkLst>
        <pc:spChg chg="mod">
          <ac:chgData name="Josh Hug" userId="e2159f7335c131c2" providerId="LiveId" clId="{138F76F6-BDFE-43E7-A070-24B46DF0227F}" dt="2025-10-23T19:05:33.887" v="6071" actId="113"/>
          <ac:spMkLst>
            <pc:docMk/>
            <pc:sldMk cId="4224916513" sldId="507"/>
            <ac:spMk id="4" creationId="{E9964DCB-72E0-4ACC-8268-3C38031CC1DA}"/>
          </ac:spMkLst>
        </pc:spChg>
        <pc:spChg chg="mod">
          <ac:chgData name="Josh Hug" userId="e2159f7335c131c2" providerId="LiveId" clId="{138F76F6-BDFE-43E7-A070-24B46DF0227F}" dt="2025-10-23T19:05:41.317" v="6076" actId="113"/>
          <ac:spMkLst>
            <pc:docMk/>
            <pc:sldMk cId="4224916513" sldId="507"/>
            <ac:spMk id="5" creationId="{DA31BD64-A812-42CF-B7BE-BA0379FC67B1}"/>
          </ac:spMkLst>
        </pc:spChg>
      </pc:sldChg>
      <pc:sldChg chg="modSp mod">
        <pc:chgData name="Josh Hug" userId="e2159f7335c131c2" providerId="LiveId" clId="{138F76F6-BDFE-43E7-A070-24B46DF0227F}" dt="2025-10-23T19:59:56.265" v="7589" actId="20577"/>
        <pc:sldMkLst>
          <pc:docMk/>
          <pc:sldMk cId="1983583042" sldId="619"/>
        </pc:sldMkLst>
        <pc:spChg chg="mod">
          <ac:chgData name="Josh Hug" userId="e2159f7335c131c2" providerId="LiveId" clId="{138F76F6-BDFE-43E7-A070-24B46DF0227F}" dt="2025-10-23T19:35:26.823" v="7145" actId="20577"/>
          <ac:spMkLst>
            <pc:docMk/>
            <pc:sldMk cId="1983583042" sldId="619"/>
            <ac:spMk id="3" creationId="{D62696BF-A28E-40E1-9026-68B5BBBFD3CD}"/>
          </ac:spMkLst>
        </pc:spChg>
        <pc:spChg chg="mod">
          <ac:chgData name="Josh Hug" userId="e2159f7335c131c2" providerId="LiveId" clId="{138F76F6-BDFE-43E7-A070-24B46DF0227F}" dt="2025-10-23T19:59:56.265" v="7589" actId="20577"/>
          <ac:spMkLst>
            <pc:docMk/>
            <pc:sldMk cId="1983583042" sldId="619"/>
            <ac:spMk id="4" creationId="{77CEB66F-9189-4561-8469-2D14CE9835EC}"/>
          </ac:spMkLst>
        </pc:spChg>
        <pc:spChg chg="mod">
          <ac:chgData name="Josh Hug" userId="e2159f7335c131c2" providerId="LiveId" clId="{138F76F6-BDFE-43E7-A070-24B46DF0227F}" dt="2025-10-23T19:04:28.286" v="6021" actId="113"/>
          <ac:spMkLst>
            <pc:docMk/>
            <pc:sldMk cId="1983583042" sldId="619"/>
            <ac:spMk id="5" creationId="{B3ABBA3A-906F-40B6-96EF-EB4625B84F3D}"/>
          </ac:spMkLst>
        </pc:spChg>
        <pc:spChg chg="mod">
          <ac:chgData name="Josh Hug" userId="e2159f7335c131c2" providerId="LiveId" clId="{138F76F6-BDFE-43E7-A070-24B46DF0227F}" dt="2025-10-23T19:04:30.205" v="6022" actId="113"/>
          <ac:spMkLst>
            <pc:docMk/>
            <pc:sldMk cId="1983583042" sldId="619"/>
            <ac:spMk id="6" creationId="{F267942B-EEA9-4120-93B2-4A90E76EB7C6}"/>
          </ac:spMkLst>
        </pc:spChg>
        <pc:spChg chg="mod">
          <ac:chgData name="Josh Hug" userId="e2159f7335c131c2" providerId="LiveId" clId="{138F76F6-BDFE-43E7-A070-24B46DF0227F}" dt="2025-10-23T19:35:02.902" v="7136" actId="20577"/>
          <ac:spMkLst>
            <pc:docMk/>
            <pc:sldMk cId="1983583042" sldId="619"/>
            <ac:spMk id="14" creationId="{7F7D55F8-00BC-4F36-96D0-68E2DC61094A}"/>
          </ac:spMkLst>
        </pc:spChg>
      </pc:sldChg>
      <pc:sldChg chg="modSp">
        <pc:chgData name="Josh Hug" userId="e2159f7335c131c2" providerId="LiveId" clId="{138F76F6-BDFE-43E7-A070-24B46DF0227F}" dt="2025-10-28T18:01:01.586" v="12427"/>
        <pc:sldMkLst>
          <pc:docMk/>
          <pc:sldMk cId="1076580158" sldId="641"/>
        </pc:sldMkLst>
        <pc:spChg chg="mod">
          <ac:chgData name="Josh Hug" userId="e2159f7335c131c2" providerId="LiveId" clId="{138F76F6-BDFE-43E7-A070-24B46DF0227F}" dt="2025-10-28T18:01:01.586" v="12427"/>
          <ac:spMkLst>
            <pc:docMk/>
            <pc:sldMk cId="1076580158" sldId="641"/>
            <ac:spMk id="5" creationId="{5219CEB4-A693-41B9-B489-AD3A7FDA4ACB}"/>
          </ac:spMkLst>
        </pc:spChg>
        <pc:spChg chg="mod">
          <ac:chgData name="Josh Hug" userId="e2159f7335c131c2" providerId="LiveId" clId="{138F76F6-BDFE-43E7-A070-24B46DF0227F}" dt="2025-10-23T18:53:38.484" v="5475"/>
          <ac:spMkLst>
            <pc:docMk/>
            <pc:sldMk cId="1076580158" sldId="641"/>
            <ac:spMk id="6" creationId="{064BA6B0-2164-3091-1619-EE509AEA642D}"/>
          </ac:spMkLst>
        </pc:spChg>
      </pc:sldChg>
      <pc:sldChg chg="modSp">
        <pc:chgData name="Josh Hug" userId="e2159f7335c131c2" providerId="LiveId" clId="{138F76F6-BDFE-43E7-A070-24B46DF0227F}" dt="2025-10-28T18:01:01.586" v="12427"/>
        <pc:sldMkLst>
          <pc:docMk/>
          <pc:sldMk cId="3258417960" sldId="648"/>
        </pc:sldMkLst>
        <pc:spChg chg="mod">
          <ac:chgData name="Josh Hug" userId="e2159f7335c131c2" providerId="LiveId" clId="{138F76F6-BDFE-43E7-A070-24B46DF0227F}" dt="2025-10-28T18:01:01.586" v="12427"/>
          <ac:spMkLst>
            <pc:docMk/>
            <pc:sldMk cId="3258417960" sldId="648"/>
            <ac:spMk id="5" creationId="{2CFDE95C-4650-E172-149F-2AD935E583A2}"/>
          </ac:spMkLst>
        </pc:spChg>
        <pc:spChg chg="mod">
          <ac:chgData name="Josh Hug" userId="e2159f7335c131c2" providerId="LiveId" clId="{138F76F6-BDFE-43E7-A070-24B46DF0227F}" dt="2025-10-23T18:53:34.525" v="5474"/>
          <ac:spMkLst>
            <pc:docMk/>
            <pc:sldMk cId="3258417960" sldId="648"/>
            <ac:spMk id="6" creationId="{DA0D0D91-9EF4-18CF-BBB6-F39628762069}"/>
          </ac:spMkLst>
        </pc:spChg>
      </pc:sldChg>
      <pc:sldChg chg="modSp mod modAnim">
        <pc:chgData name="Josh Hug" userId="e2159f7335c131c2" providerId="LiveId" clId="{138F76F6-BDFE-43E7-A070-24B46DF0227F}" dt="2025-10-23T19:36:52.135" v="7192" actId="113"/>
        <pc:sldMkLst>
          <pc:docMk/>
          <pc:sldMk cId="3750700420" sldId="658"/>
        </pc:sldMkLst>
        <pc:spChg chg="mod">
          <ac:chgData name="Josh Hug" userId="e2159f7335c131c2" providerId="LiveId" clId="{138F76F6-BDFE-43E7-A070-24B46DF0227F}" dt="2025-10-23T19:36:52.135" v="7192" actId="113"/>
          <ac:spMkLst>
            <pc:docMk/>
            <pc:sldMk cId="3750700420" sldId="658"/>
            <ac:spMk id="3" creationId="{FEDD86D3-0E85-693D-B29D-E04159FEF74D}"/>
          </ac:spMkLst>
        </pc:spChg>
      </pc:sldChg>
      <pc:sldChg chg="modSp">
        <pc:chgData name="Josh Hug" userId="e2159f7335c131c2" providerId="LiveId" clId="{138F76F6-BDFE-43E7-A070-24B46DF0227F}" dt="2025-10-23T19:02:01.227" v="5952" actId="113"/>
        <pc:sldMkLst>
          <pc:docMk/>
          <pc:sldMk cId="3468495348" sldId="660"/>
        </pc:sldMkLst>
        <pc:spChg chg="mod">
          <ac:chgData name="Josh Hug" userId="e2159f7335c131c2" providerId="LiveId" clId="{138F76F6-BDFE-43E7-A070-24B46DF0227F}" dt="2025-10-23T19:01:57.505" v="5950" actId="113"/>
          <ac:spMkLst>
            <pc:docMk/>
            <pc:sldMk cId="3468495348" sldId="660"/>
            <ac:spMk id="3" creationId="{D0DBF025-E725-8FF2-2F4D-A75C31F89EF7}"/>
          </ac:spMkLst>
        </pc:spChg>
        <pc:spChg chg="mod">
          <ac:chgData name="Josh Hug" userId="e2159f7335c131c2" providerId="LiveId" clId="{138F76F6-BDFE-43E7-A070-24B46DF0227F}" dt="2025-10-23T19:02:01.227" v="5952" actId="113"/>
          <ac:spMkLst>
            <pc:docMk/>
            <pc:sldMk cId="3468495348" sldId="660"/>
            <ac:spMk id="5" creationId="{8AFE59B0-79C0-5105-A844-7C1BFAEA046A}"/>
          </ac:spMkLst>
        </pc:spChg>
        <pc:spChg chg="mod">
          <ac:chgData name="Josh Hug" userId="e2159f7335c131c2" providerId="LiveId" clId="{138F76F6-BDFE-43E7-A070-24B46DF0227F}" dt="2025-10-23T19:01:59.039" v="5951" actId="113"/>
          <ac:spMkLst>
            <pc:docMk/>
            <pc:sldMk cId="3468495348" sldId="660"/>
            <ac:spMk id="6" creationId="{472CB1C3-2171-C442-7CE5-D102C3D457CE}"/>
          </ac:spMkLst>
        </pc:spChg>
      </pc:sldChg>
      <pc:sldChg chg="modSp mod">
        <pc:chgData name="Josh Hug" userId="e2159f7335c131c2" providerId="LiveId" clId="{138F76F6-BDFE-43E7-A070-24B46DF0227F}" dt="2025-10-23T19:37:27.461" v="7193" actId="113"/>
        <pc:sldMkLst>
          <pc:docMk/>
          <pc:sldMk cId="3681961546" sldId="661"/>
        </pc:sldMkLst>
        <pc:spChg chg="mod">
          <ac:chgData name="Josh Hug" userId="e2159f7335c131c2" providerId="LiveId" clId="{138F76F6-BDFE-43E7-A070-24B46DF0227F}" dt="2025-10-23T19:36:49.796" v="7191" actId="113"/>
          <ac:spMkLst>
            <pc:docMk/>
            <pc:sldMk cId="3681961546" sldId="661"/>
            <ac:spMk id="3" creationId="{C3FFDD0C-7D62-400C-B2F0-8F6273FA7347}"/>
          </ac:spMkLst>
        </pc:spChg>
        <pc:spChg chg="mod">
          <ac:chgData name="Josh Hug" userId="e2159f7335c131c2" providerId="LiveId" clId="{138F76F6-BDFE-43E7-A070-24B46DF0227F}" dt="2025-10-23T19:37:27.461" v="7193" actId="113"/>
          <ac:spMkLst>
            <pc:docMk/>
            <pc:sldMk cId="3681961546" sldId="661"/>
            <ac:spMk id="4" creationId="{BD8EF50B-9E0C-7FF5-9BAB-B3E9B5C52FC4}"/>
          </ac:spMkLst>
        </pc:spChg>
      </pc:sldChg>
      <pc:sldChg chg="addSp modSp mod setBg">
        <pc:chgData name="Josh Hug" userId="e2159f7335c131c2" providerId="LiveId" clId="{138F76F6-BDFE-43E7-A070-24B46DF0227F}" dt="2025-10-23T20:10:14.255" v="8114" actId="1076"/>
        <pc:sldMkLst>
          <pc:docMk/>
          <pc:sldMk cId="661799463" sldId="662"/>
        </pc:sldMkLst>
        <pc:spChg chg="mod">
          <ac:chgData name="Josh Hug" userId="e2159f7335c131c2" providerId="LiveId" clId="{138F76F6-BDFE-43E7-A070-24B46DF0227F}" dt="2025-10-23T20:09:12.839" v="8079" actId="20577"/>
          <ac:spMkLst>
            <pc:docMk/>
            <pc:sldMk cId="661799463" sldId="662"/>
            <ac:spMk id="4" creationId="{E7170DF6-B1AB-16AF-8ED0-FFD4BB54DC35}"/>
          </ac:spMkLst>
        </pc:spChg>
        <pc:spChg chg="add mod">
          <ac:chgData name="Josh Hug" userId="e2159f7335c131c2" providerId="LiveId" clId="{138F76F6-BDFE-43E7-A070-24B46DF0227F}" dt="2025-10-23T20:10:02.938" v="8102" actId="1076"/>
          <ac:spMkLst>
            <pc:docMk/>
            <pc:sldMk cId="661799463" sldId="662"/>
            <ac:spMk id="6" creationId="{85BA6FEB-17C7-7338-83CC-A0863D1F15BD}"/>
          </ac:spMkLst>
        </pc:spChg>
        <pc:spChg chg="add mod">
          <ac:chgData name="Josh Hug" userId="e2159f7335c131c2" providerId="LiveId" clId="{138F76F6-BDFE-43E7-A070-24B46DF0227F}" dt="2025-10-23T20:10:02.938" v="8102" actId="1076"/>
          <ac:spMkLst>
            <pc:docMk/>
            <pc:sldMk cId="661799463" sldId="662"/>
            <ac:spMk id="9" creationId="{775DBE85-09AA-224A-8F8F-433E1578B729}"/>
          </ac:spMkLst>
        </pc:spChg>
        <pc:spChg chg="add mod">
          <ac:chgData name="Josh Hug" userId="e2159f7335c131c2" providerId="LiveId" clId="{138F76F6-BDFE-43E7-A070-24B46DF0227F}" dt="2025-10-23T20:10:14.255" v="8114" actId="1076"/>
          <ac:spMkLst>
            <pc:docMk/>
            <pc:sldMk cId="661799463" sldId="662"/>
            <ac:spMk id="11" creationId="{0EF2902A-CBDE-73F8-16C0-63FFD7B3F9FD}"/>
          </ac:spMkLst>
        </pc:spChg>
      </pc:sldChg>
      <pc:sldChg chg="modSp">
        <pc:chgData name="Josh Hug" userId="e2159f7335c131c2" providerId="LiveId" clId="{138F76F6-BDFE-43E7-A070-24B46DF0227F}" dt="2025-10-28T18:01:01.586" v="12427"/>
        <pc:sldMkLst>
          <pc:docMk/>
          <pc:sldMk cId="625838615" sldId="664"/>
        </pc:sldMkLst>
        <pc:spChg chg="mod">
          <ac:chgData name="Josh Hug" userId="e2159f7335c131c2" providerId="LiveId" clId="{138F76F6-BDFE-43E7-A070-24B46DF0227F}" dt="2025-10-28T18:01:01.586" v="12427"/>
          <ac:spMkLst>
            <pc:docMk/>
            <pc:sldMk cId="625838615" sldId="664"/>
            <ac:spMk id="5" creationId="{72AAC311-3B42-AA4F-3657-570F50909C27}"/>
          </ac:spMkLst>
        </pc:spChg>
        <pc:spChg chg="mod">
          <ac:chgData name="Josh Hug" userId="e2159f7335c131c2" providerId="LiveId" clId="{138F76F6-BDFE-43E7-A070-24B46DF0227F}" dt="2025-10-23T18:53:41.706" v="5476"/>
          <ac:spMkLst>
            <pc:docMk/>
            <pc:sldMk cId="625838615" sldId="664"/>
            <ac:spMk id="6" creationId="{2EC10CF5-6D1E-E56A-ACD3-FF294AC76526}"/>
          </ac:spMkLst>
        </pc:spChg>
      </pc:sldChg>
      <pc:sldChg chg="modSp">
        <pc:chgData name="Josh Hug" userId="e2159f7335c131c2" providerId="LiveId" clId="{138F76F6-BDFE-43E7-A070-24B46DF0227F}" dt="2025-10-28T18:01:01.586" v="12427"/>
        <pc:sldMkLst>
          <pc:docMk/>
          <pc:sldMk cId="1275615654" sldId="666"/>
        </pc:sldMkLst>
        <pc:spChg chg="mod">
          <ac:chgData name="Josh Hug" userId="e2159f7335c131c2" providerId="LiveId" clId="{138F76F6-BDFE-43E7-A070-24B46DF0227F}" dt="2025-10-28T18:01:01.586" v="12427"/>
          <ac:spMkLst>
            <pc:docMk/>
            <pc:sldMk cId="1275615654" sldId="666"/>
            <ac:spMk id="5" creationId="{7EC342F2-A0A9-C2F9-8DEE-A2D72279BCC5}"/>
          </ac:spMkLst>
        </pc:spChg>
        <pc:spChg chg="mod">
          <ac:chgData name="Josh Hug" userId="e2159f7335c131c2" providerId="LiveId" clId="{138F76F6-BDFE-43E7-A070-24B46DF0227F}" dt="2025-10-23T18:53:43.642" v="5477"/>
          <ac:spMkLst>
            <pc:docMk/>
            <pc:sldMk cId="1275615654" sldId="666"/>
            <ac:spMk id="6" creationId="{A6DE22B7-3D0E-6857-8986-FA88F4F22486}"/>
          </ac:spMkLst>
        </pc:spChg>
      </pc:sldChg>
      <pc:sldChg chg="delSp modSp mod">
        <pc:chgData name="Josh Hug" userId="e2159f7335c131c2" providerId="LiveId" clId="{138F76F6-BDFE-43E7-A070-24B46DF0227F}" dt="2025-10-23T20:12:14.712" v="8135" actId="478"/>
        <pc:sldMkLst>
          <pc:docMk/>
          <pc:sldMk cId="408282948" sldId="670"/>
        </pc:sldMkLst>
        <pc:spChg chg="mod">
          <ac:chgData name="Josh Hug" userId="e2159f7335c131c2" providerId="LiveId" clId="{138F76F6-BDFE-43E7-A070-24B46DF0227F}" dt="2025-10-23T20:12:13.181" v="8134" actId="20577"/>
          <ac:spMkLst>
            <pc:docMk/>
            <pc:sldMk cId="408282948" sldId="670"/>
            <ac:spMk id="3" creationId="{D4DCF177-1E31-1FDF-D0F6-9747CEC4DCFB}"/>
          </ac:spMkLst>
        </pc:spChg>
      </pc:sldChg>
      <pc:sldChg chg="modSp">
        <pc:chgData name="Josh Hug" userId="e2159f7335c131c2" providerId="LiveId" clId="{138F76F6-BDFE-43E7-A070-24B46DF0227F}" dt="2025-10-28T18:01:01.586" v="12427"/>
        <pc:sldMkLst>
          <pc:docMk/>
          <pc:sldMk cId="2679979741" sldId="672"/>
        </pc:sldMkLst>
        <pc:spChg chg="mod">
          <ac:chgData name="Josh Hug" userId="e2159f7335c131c2" providerId="LiveId" clId="{138F76F6-BDFE-43E7-A070-24B46DF0227F}" dt="2025-10-28T18:01:01.586" v="12427"/>
          <ac:spMkLst>
            <pc:docMk/>
            <pc:sldMk cId="2679979741" sldId="672"/>
            <ac:spMk id="5" creationId="{0FB963FF-D2B0-F72E-6E28-4EE6A1D1183A}"/>
          </ac:spMkLst>
        </pc:spChg>
        <pc:spChg chg="mod">
          <ac:chgData name="Josh Hug" userId="e2159f7335c131c2" providerId="LiveId" clId="{138F76F6-BDFE-43E7-A070-24B46DF0227F}" dt="2025-10-23T18:53:46.926" v="5478"/>
          <ac:spMkLst>
            <pc:docMk/>
            <pc:sldMk cId="2679979741" sldId="672"/>
            <ac:spMk id="6" creationId="{4D580184-3322-B126-D736-C139CDD964B3}"/>
          </ac:spMkLst>
        </pc:spChg>
      </pc:sldChg>
      <pc:sldChg chg="modSp">
        <pc:chgData name="Josh Hug" userId="e2159f7335c131c2" providerId="LiveId" clId="{138F76F6-BDFE-43E7-A070-24B46DF0227F}" dt="2025-10-23T20:14:07" v="8136" actId="113"/>
        <pc:sldMkLst>
          <pc:docMk/>
          <pc:sldMk cId="2876484723" sldId="675"/>
        </pc:sldMkLst>
        <pc:spChg chg="mod">
          <ac:chgData name="Josh Hug" userId="e2159f7335c131c2" providerId="LiveId" clId="{138F76F6-BDFE-43E7-A070-24B46DF0227F}" dt="2025-10-23T20:14:07" v="8136" actId="113"/>
          <ac:spMkLst>
            <pc:docMk/>
            <pc:sldMk cId="2876484723" sldId="675"/>
            <ac:spMk id="6" creationId="{44EA1CEB-CDA4-D29F-BB90-E859263AD7F6}"/>
          </ac:spMkLst>
        </pc:spChg>
      </pc:sldChg>
      <pc:sldChg chg="modSp modAnim">
        <pc:chgData name="Josh Hug" userId="e2159f7335c131c2" providerId="LiveId" clId="{138F76F6-BDFE-43E7-A070-24B46DF0227F}" dt="2025-10-23T20:16:29.432" v="8519"/>
        <pc:sldMkLst>
          <pc:docMk/>
          <pc:sldMk cId="3825866212" sldId="676"/>
        </pc:sldMkLst>
        <pc:spChg chg="mod">
          <ac:chgData name="Josh Hug" userId="e2159f7335c131c2" providerId="LiveId" clId="{138F76F6-BDFE-43E7-A070-24B46DF0227F}" dt="2025-10-23T20:16:29.432" v="8519"/>
          <ac:spMkLst>
            <pc:docMk/>
            <pc:sldMk cId="3825866212" sldId="676"/>
            <ac:spMk id="3" creationId="{4A3FE9FE-B59C-6CCB-BD97-4ECAC23C409B}"/>
          </ac:spMkLst>
        </pc:spChg>
        <pc:spChg chg="mod">
          <ac:chgData name="Josh Hug" userId="e2159f7335c131c2" providerId="LiveId" clId="{138F76F6-BDFE-43E7-A070-24B46DF0227F}" dt="2025-10-23T20:14:17.699" v="8143" actId="113"/>
          <ac:spMkLst>
            <pc:docMk/>
            <pc:sldMk cId="3825866212" sldId="676"/>
            <ac:spMk id="5" creationId="{37B580F1-6A2B-18FC-F476-0EAFA9EEE8D0}"/>
          </ac:spMkLst>
        </pc:spChg>
        <pc:spChg chg="mod">
          <ac:chgData name="Josh Hug" userId="e2159f7335c131c2" providerId="LiveId" clId="{138F76F6-BDFE-43E7-A070-24B46DF0227F}" dt="2025-10-23T20:14:29.811" v="8150" actId="113"/>
          <ac:spMkLst>
            <pc:docMk/>
            <pc:sldMk cId="3825866212" sldId="676"/>
            <ac:spMk id="6" creationId="{967DC14A-2CA5-1944-2D0E-B43D4353CEEB}"/>
          </ac:spMkLst>
        </pc:spChg>
        <pc:spChg chg="mod">
          <ac:chgData name="Josh Hug" userId="e2159f7335c131c2" providerId="LiveId" clId="{138F76F6-BDFE-43E7-A070-24B46DF0227F}" dt="2025-10-23T20:14:31.174" v="8151" actId="113"/>
          <ac:spMkLst>
            <pc:docMk/>
            <pc:sldMk cId="3825866212" sldId="676"/>
            <ac:spMk id="7" creationId="{7CBD1A0B-5D6E-FC7E-4CE7-42A490CE92A7}"/>
          </ac:spMkLst>
        </pc:spChg>
      </pc:sldChg>
      <pc:sldChg chg="modSp mod">
        <pc:chgData name="Josh Hug" userId="e2159f7335c131c2" providerId="LiveId" clId="{138F76F6-BDFE-43E7-A070-24B46DF0227F}" dt="2025-10-23T20:17:59.391" v="8558" actId="113"/>
        <pc:sldMkLst>
          <pc:docMk/>
          <pc:sldMk cId="2966497422" sldId="681"/>
        </pc:sldMkLst>
        <pc:spChg chg="mod">
          <ac:chgData name="Josh Hug" userId="e2159f7335c131c2" providerId="LiveId" clId="{138F76F6-BDFE-43E7-A070-24B46DF0227F}" dt="2025-10-23T20:17:59.391" v="8558" actId="113"/>
          <ac:spMkLst>
            <pc:docMk/>
            <pc:sldMk cId="2966497422" sldId="681"/>
            <ac:spMk id="6" creationId="{88894C6A-01D1-50D7-1ED5-CF48B28B4D46}"/>
          </ac:spMkLst>
        </pc:spChg>
      </pc:sldChg>
      <pc:sldChg chg="modSp mod">
        <pc:chgData name="Josh Hug" userId="e2159f7335c131c2" providerId="LiveId" clId="{138F76F6-BDFE-43E7-A070-24B46DF0227F}" dt="2025-10-23T20:19:18.775" v="8571" actId="20577"/>
        <pc:sldMkLst>
          <pc:docMk/>
          <pc:sldMk cId="4232069562" sldId="682"/>
        </pc:sldMkLst>
        <pc:spChg chg="mod">
          <ac:chgData name="Josh Hug" userId="e2159f7335c131c2" providerId="LiveId" clId="{138F76F6-BDFE-43E7-A070-24B46DF0227F}" dt="2025-10-23T20:19:18.775" v="8571" actId="20577"/>
          <ac:spMkLst>
            <pc:docMk/>
            <pc:sldMk cId="4232069562" sldId="682"/>
            <ac:spMk id="3" creationId="{09F87602-50D3-9B9F-D84B-57891EAE6485}"/>
          </ac:spMkLst>
        </pc:spChg>
      </pc:sldChg>
      <pc:sldChg chg="modSp">
        <pc:chgData name="Josh Hug" userId="e2159f7335c131c2" providerId="LiveId" clId="{138F76F6-BDFE-43E7-A070-24B46DF0227F}" dt="2025-10-28T18:01:01.586" v="12427"/>
        <pc:sldMkLst>
          <pc:docMk/>
          <pc:sldMk cId="1080296885" sldId="684"/>
        </pc:sldMkLst>
        <pc:spChg chg="mod">
          <ac:chgData name="Josh Hug" userId="e2159f7335c131c2" providerId="LiveId" clId="{138F76F6-BDFE-43E7-A070-24B46DF0227F}" dt="2025-10-28T18:01:01.586" v="12427"/>
          <ac:spMkLst>
            <pc:docMk/>
            <pc:sldMk cId="1080296885" sldId="684"/>
            <ac:spMk id="5" creationId="{45796227-CD58-5B03-40DB-7BB0E9604396}"/>
          </ac:spMkLst>
        </pc:spChg>
        <pc:spChg chg="mod">
          <ac:chgData name="Josh Hug" userId="e2159f7335c131c2" providerId="LiveId" clId="{138F76F6-BDFE-43E7-A070-24B46DF0227F}" dt="2025-10-23T18:53:49.238" v="5479"/>
          <ac:spMkLst>
            <pc:docMk/>
            <pc:sldMk cId="1080296885" sldId="684"/>
            <ac:spMk id="6" creationId="{FEEC61F8-50DD-C34C-D592-7D952A09A2BB}"/>
          </ac:spMkLst>
        </pc:spChg>
      </pc:sldChg>
      <pc:sldChg chg="modSp modAnim">
        <pc:chgData name="Josh Hug" userId="e2159f7335c131c2" providerId="LiveId" clId="{138F76F6-BDFE-43E7-A070-24B46DF0227F}" dt="2025-10-28T17:55:06.374" v="12091" actId="20577"/>
        <pc:sldMkLst>
          <pc:docMk/>
          <pc:sldMk cId="1910630014" sldId="686"/>
        </pc:sldMkLst>
        <pc:spChg chg="mod">
          <ac:chgData name="Josh Hug" userId="e2159f7335c131c2" providerId="LiveId" clId="{138F76F6-BDFE-43E7-A070-24B46DF0227F}" dt="2025-10-28T17:55:06.374" v="12091" actId="20577"/>
          <ac:spMkLst>
            <pc:docMk/>
            <pc:sldMk cId="1910630014" sldId="686"/>
            <ac:spMk id="3" creationId="{4E4DA618-5CC3-800B-23FE-886020F88CA7}"/>
          </ac:spMkLst>
        </pc:spChg>
      </pc:sldChg>
      <pc:sldChg chg="modSp del">
        <pc:chgData name="Josh Hug" userId="e2159f7335c131c2" providerId="LiveId" clId="{138F76F6-BDFE-43E7-A070-24B46DF0227F}" dt="2025-10-28T17:59:17.222" v="12412" actId="47"/>
        <pc:sldMkLst>
          <pc:docMk/>
          <pc:sldMk cId="431019912" sldId="687"/>
        </pc:sldMkLst>
      </pc:sldChg>
      <pc:sldChg chg="addSp modSp del mod">
        <pc:chgData name="Josh Hug" userId="e2159f7335c131c2" providerId="LiveId" clId="{138F76F6-BDFE-43E7-A070-24B46DF0227F}" dt="2025-10-28T17:59:17.222" v="12412" actId="47"/>
        <pc:sldMkLst>
          <pc:docMk/>
          <pc:sldMk cId="1427592050" sldId="688"/>
        </pc:sldMkLst>
        <pc:spChg chg="mod">
          <ac:chgData name="Josh Hug" userId="e2159f7335c131c2" providerId="LiveId" clId="{138F76F6-BDFE-43E7-A070-24B46DF0227F}" dt="2025-10-28T17:42:14.110" v="11973" actId="20577"/>
          <ac:spMkLst>
            <pc:docMk/>
            <pc:sldMk cId="1427592050" sldId="688"/>
            <ac:spMk id="3" creationId="{4E4DA618-5CC3-800B-23FE-886020F88CA7}"/>
          </ac:spMkLst>
        </pc:spChg>
        <pc:spChg chg="add mod">
          <ac:chgData name="Josh Hug" userId="e2159f7335c131c2" providerId="LiveId" clId="{138F76F6-BDFE-43E7-A070-24B46DF0227F}" dt="2025-10-28T17:42:08.165" v="11969" actId="20577"/>
          <ac:spMkLst>
            <pc:docMk/>
            <pc:sldMk cId="1427592050" sldId="688"/>
            <ac:spMk id="5" creationId="{89E8B78C-28E3-D503-5215-E44F3322A964}"/>
          </ac:spMkLst>
        </pc:spChg>
        <pc:cxnChg chg="add mod">
          <ac:chgData name="Josh Hug" userId="e2159f7335c131c2" providerId="LiveId" clId="{138F76F6-BDFE-43E7-A070-24B46DF0227F}" dt="2025-10-28T17:42:03.647" v="11963" actId="1076"/>
          <ac:cxnSpMkLst>
            <pc:docMk/>
            <pc:sldMk cId="1427592050" sldId="688"/>
            <ac:cxnSpMk id="4" creationId="{F3788926-80F4-807B-4C94-C164D2DC57BF}"/>
          </ac:cxnSpMkLst>
        </pc:cxnChg>
      </pc:sldChg>
      <pc:sldChg chg="modSp del mod">
        <pc:chgData name="Josh Hug" userId="e2159f7335c131c2" providerId="LiveId" clId="{138F76F6-BDFE-43E7-A070-24B46DF0227F}" dt="2025-10-28T17:59:21.243" v="12413" actId="2696"/>
        <pc:sldMkLst>
          <pc:docMk/>
          <pc:sldMk cId="294103058" sldId="689"/>
        </pc:sldMkLst>
      </pc:sldChg>
      <pc:sldChg chg="add">
        <pc:chgData name="Josh Hug" userId="e2159f7335c131c2" providerId="LiveId" clId="{138F76F6-BDFE-43E7-A070-24B46DF0227F}" dt="2025-10-28T17:59:25.497" v="12414"/>
        <pc:sldMkLst>
          <pc:docMk/>
          <pc:sldMk cId="2878285316" sldId="689"/>
        </pc:sldMkLst>
      </pc:sldChg>
      <pc:sldChg chg="addSp modSp del mod modAnim">
        <pc:chgData name="Josh Hug" userId="e2159f7335c131c2" providerId="LiveId" clId="{138F76F6-BDFE-43E7-A070-24B46DF0227F}" dt="2025-10-28T17:59:21.243" v="12413" actId="2696"/>
        <pc:sldMkLst>
          <pc:docMk/>
          <pc:sldMk cId="2032083400" sldId="691"/>
        </pc:sldMkLst>
      </pc:sldChg>
      <pc:sldChg chg="add">
        <pc:chgData name="Josh Hug" userId="e2159f7335c131c2" providerId="LiveId" clId="{138F76F6-BDFE-43E7-A070-24B46DF0227F}" dt="2025-10-28T17:59:25.497" v="12414"/>
        <pc:sldMkLst>
          <pc:docMk/>
          <pc:sldMk cId="2426532209" sldId="691"/>
        </pc:sldMkLst>
      </pc:sldChg>
      <pc:sldChg chg="add">
        <pc:chgData name="Josh Hug" userId="e2159f7335c131c2" providerId="LiveId" clId="{138F76F6-BDFE-43E7-A070-24B46DF0227F}" dt="2025-10-28T17:59:25.497" v="12414"/>
        <pc:sldMkLst>
          <pc:docMk/>
          <pc:sldMk cId="1686059357" sldId="692"/>
        </pc:sldMkLst>
      </pc:sldChg>
      <pc:sldChg chg="addSp delSp modSp del mod">
        <pc:chgData name="Josh Hug" userId="e2159f7335c131c2" providerId="LiveId" clId="{138F76F6-BDFE-43E7-A070-24B46DF0227F}" dt="2025-10-28T17:59:21.243" v="12413" actId="2696"/>
        <pc:sldMkLst>
          <pc:docMk/>
          <pc:sldMk cId="4265994544" sldId="692"/>
        </pc:sldMkLst>
      </pc:sldChg>
      <pc:sldChg chg="modSp mod">
        <pc:chgData name="Josh Hug" userId="e2159f7335c131c2" providerId="LiveId" clId="{138F76F6-BDFE-43E7-A070-24B46DF0227F}" dt="2025-10-28T18:01:01.586" v="12427"/>
        <pc:sldMkLst>
          <pc:docMk/>
          <pc:sldMk cId="3125795862" sldId="693"/>
        </pc:sldMkLst>
        <pc:spChg chg="mod">
          <ac:chgData name="Josh Hug" userId="e2159f7335c131c2" providerId="LiveId" clId="{138F76F6-BDFE-43E7-A070-24B46DF0227F}" dt="2025-10-28T18:01:01.586" v="12427"/>
          <ac:spMkLst>
            <pc:docMk/>
            <pc:sldMk cId="3125795862" sldId="693"/>
            <ac:spMk id="4" creationId="{B909FEB5-2752-5ABA-1B65-71F21FC93C79}"/>
          </ac:spMkLst>
        </pc:spChg>
        <pc:spChg chg="mod">
          <ac:chgData name="Josh Hug" userId="e2159f7335c131c2" providerId="LiveId" clId="{138F76F6-BDFE-43E7-A070-24B46DF0227F}" dt="2025-10-28T18:01:01.586" v="12427"/>
          <ac:spMkLst>
            <pc:docMk/>
            <pc:sldMk cId="3125795862" sldId="693"/>
            <ac:spMk id="5" creationId="{45796227-CD58-5B03-40DB-7BB0E9604396}"/>
          </ac:spMkLst>
        </pc:spChg>
        <pc:spChg chg="mod">
          <ac:chgData name="Josh Hug" userId="e2159f7335c131c2" providerId="LiveId" clId="{138F76F6-BDFE-43E7-A070-24B46DF0227F}" dt="2025-10-23T18:53:52.108" v="5480"/>
          <ac:spMkLst>
            <pc:docMk/>
            <pc:sldMk cId="3125795862" sldId="693"/>
            <ac:spMk id="6" creationId="{FEEC61F8-50DD-C34C-D592-7D952A09A2BB}"/>
          </ac:spMkLst>
        </pc:spChg>
      </pc:sldChg>
      <pc:sldChg chg="modSp mod">
        <pc:chgData name="Josh Hug" userId="e2159f7335c131c2" providerId="LiveId" clId="{138F76F6-BDFE-43E7-A070-24B46DF0227F}" dt="2025-10-28T18:01:25.790" v="12434" actId="20577"/>
        <pc:sldMkLst>
          <pc:docMk/>
          <pc:sldMk cId="2260364690" sldId="694"/>
        </pc:sldMkLst>
        <pc:spChg chg="mod">
          <ac:chgData name="Josh Hug" userId="e2159f7335c131c2" providerId="LiveId" clId="{138F76F6-BDFE-43E7-A070-24B46DF0227F}" dt="2025-10-28T18:01:25.790" v="12434" actId="20577"/>
          <ac:spMkLst>
            <pc:docMk/>
            <pc:sldMk cId="2260364690" sldId="694"/>
            <ac:spMk id="3" creationId="{262D9A47-B790-EF4B-F58B-C673EFB0277D}"/>
          </ac:spMkLst>
        </pc:spChg>
      </pc:sldChg>
      <pc:sldChg chg="modSp mod modAnim">
        <pc:chgData name="Josh Hug" userId="e2159f7335c131c2" providerId="LiveId" clId="{138F76F6-BDFE-43E7-A070-24B46DF0227F}" dt="2025-10-28T18:01:58.886" v="12436"/>
        <pc:sldMkLst>
          <pc:docMk/>
          <pc:sldMk cId="170512705" sldId="695"/>
        </pc:sldMkLst>
        <pc:spChg chg="mod">
          <ac:chgData name="Josh Hug" userId="e2159f7335c131c2" providerId="LiveId" clId="{138F76F6-BDFE-43E7-A070-24B46DF0227F}" dt="2025-10-28T17:39:29.279" v="11792" actId="20577"/>
          <ac:spMkLst>
            <pc:docMk/>
            <pc:sldMk cId="170512705" sldId="695"/>
            <ac:spMk id="3" creationId="{262D9A47-B790-EF4B-F58B-C673EFB0277D}"/>
          </ac:spMkLst>
        </pc:spChg>
      </pc:sldChg>
      <pc:sldChg chg="modSp">
        <pc:chgData name="Josh Hug" userId="e2159f7335c131c2" providerId="LiveId" clId="{138F76F6-BDFE-43E7-A070-24B46DF0227F}" dt="2025-10-28T17:39:35.843" v="11793"/>
        <pc:sldMkLst>
          <pc:docMk/>
          <pc:sldMk cId="1129195931" sldId="696"/>
        </pc:sldMkLst>
        <pc:spChg chg="mod">
          <ac:chgData name="Josh Hug" userId="e2159f7335c131c2" providerId="LiveId" clId="{138F76F6-BDFE-43E7-A070-24B46DF0227F}" dt="2025-10-28T17:39:35.843" v="11793"/>
          <ac:spMkLst>
            <pc:docMk/>
            <pc:sldMk cId="1129195931" sldId="696"/>
            <ac:spMk id="3" creationId="{262D9A47-B790-EF4B-F58B-C673EFB0277D}"/>
          </ac:spMkLst>
        </pc:spChg>
      </pc:sldChg>
      <pc:sldChg chg="modSp">
        <pc:chgData name="Josh Hug" userId="e2159f7335c131c2" providerId="LiveId" clId="{138F76F6-BDFE-43E7-A070-24B46DF0227F}" dt="2025-10-28T18:02:38.578" v="12439"/>
        <pc:sldMkLst>
          <pc:docMk/>
          <pc:sldMk cId="328928859" sldId="697"/>
        </pc:sldMkLst>
        <pc:spChg chg="mod">
          <ac:chgData name="Josh Hug" userId="e2159f7335c131c2" providerId="LiveId" clId="{138F76F6-BDFE-43E7-A070-24B46DF0227F}" dt="2025-10-28T18:02:38.578" v="12439"/>
          <ac:spMkLst>
            <pc:docMk/>
            <pc:sldMk cId="328928859" sldId="697"/>
            <ac:spMk id="3" creationId="{262D9A47-B790-EF4B-F58B-C673EFB0277D}"/>
          </ac:spMkLst>
        </pc:spChg>
      </pc:sldChg>
      <pc:sldChg chg="modSp del">
        <pc:chgData name="Josh Hug" userId="e2159f7335c131c2" providerId="LiveId" clId="{138F76F6-BDFE-43E7-A070-24B46DF0227F}" dt="2025-10-28T18:06:05.513" v="12499" actId="47"/>
        <pc:sldMkLst>
          <pc:docMk/>
          <pc:sldMk cId="640317502" sldId="698"/>
        </pc:sldMkLst>
      </pc:sldChg>
      <pc:sldChg chg="addSp delSp modSp mod">
        <pc:chgData name="Josh Hug" userId="e2159f7335c131c2" providerId="LiveId" clId="{138F76F6-BDFE-43E7-A070-24B46DF0227F}" dt="2025-10-28T18:01:01.586" v="12427"/>
        <pc:sldMkLst>
          <pc:docMk/>
          <pc:sldMk cId="3082956211" sldId="699"/>
        </pc:sldMkLst>
        <pc:spChg chg="mod">
          <ac:chgData name="Josh Hug" userId="e2159f7335c131c2" providerId="LiveId" clId="{138F76F6-BDFE-43E7-A070-24B46DF0227F}" dt="2025-10-28T18:01:01.586" v="12427"/>
          <ac:spMkLst>
            <pc:docMk/>
            <pc:sldMk cId="3082956211" sldId="699"/>
            <ac:spMk id="5" creationId="{FD73ECD5-949F-1146-1A79-CF1EBA78CCBB}"/>
          </ac:spMkLst>
        </pc:spChg>
        <pc:spChg chg="mod">
          <ac:chgData name="Josh Hug" userId="e2159f7335c131c2" providerId="LiveId" clId="{138F76F6-BDFE-43E7-A070-24B46DF0227F}" dt="2025-10-23T18:54:01.189" v="5481"/>
          <ac:spMkLst>
            <pc:docMk/>
            <pc:sldMk cId="3082956211" sldId="699"/>
            <ac:spMk id="6" creationId="{9D1DC523-D8E1-53B2-FDF6-81CB9041178C}"/>
          </ac:spMkLst>
        </pc:spChg>
      </pc:sldChg>
      <pc:sldChg chg="modSp">
        <pc:chgData name="Josh Hug" userId="e2159f7335c131c2" providerId="LiveId" clId="{138F76F6-BDFE-43E7-A070-24B46DF0227F}" dt="2025-10-28T17:14:20.246" v="9574" actId="113"/>
        <pc:sldMkLst>
          <pc:docMk/>
          <pc:sldMk cId="3383473276" sldId="700"/>
        </pc:sldMkLst>
        <pc:spChg chg="mod">
          <ac:chgData name="Josh Hug" userId="e2159f7335c131c2" providerId="LiveId" clId="{138F76F6-BDFE-43E7-A070-24B46DF0227F}" dt="2025-10-28T17:14:20.246" v="9574" actId="113"/>
          <ac:spMkLst>
            <pc:docMk/>
            <pc:sldMk cId="3383473276" sldId="700"/>
            <ac:spMk id="6" creationId="{65ED0815-40EA-DFB5-411F-921C6102EE93}"/>
          </ac:spMkLst>
        </pc:spChg>
      </pc:sldChg>
      <pc:sldChg chg="addSp modSp modAnim">
        <pc:chgData name="Josh Hug" userId="e2159f7335c131c2" providerId="LiveId" clId="{138F76F6-BDFE-43E7-A070-24B46DF0227F}" dt="2025-10-28T18:07:03.979" v="12502"/>
        <pc:sldMkLst>
          <pc:docMk/>
          <pc:sldMk cId="1715662414" sldId="701"/>
        </pc:sldMkLst>
        <pc:spChg chg="add mod">
          <ac:chgData name="Josh Hug" userId="e2159f7335c131c2" providerId="LiveId" clId="{138F76F6-BDFE-43E7-A070-24B46DF0227F}" dt="2025-10-28T17:14:26.805" v="9579"/>
          <ac:spMkLst>
            <pc:docMk/>
            <pc:sldMk cId="1715662414" sldId="701"/>
            <ac:spMk id="2" creationId="{CE852B88-BB24-0D97-89A3-C45AE720BFC8}"/>
          </ac:spMkLst>
        </pc:spChg>
        <pc:spChg chg="mod">
          <ac:chgData name="Josh Hug" userId="e2159f7335c131c2" providerId="LiveId" clId="{138F76F6-BDFE-43E7-A070-24B46DF0227F}" dt="2025-10-28T17:14:29.235" v="9581" actId="113"/>
          <ac:spMkLst>
            <pc:docMk/>
            <pc:sldMk cId="1715662414" sldId="701"/>
            <ac:spMk id="6" creationId="{3568C75C-B2FB-E4B7-48A0-A4B73A353E62}"/>
          </ac:spMkLst>
        </pc:spChg>
      </pc:sldChg>
      <pc:sldChg chg="modSp">
        <pc:chgData name="Josh Hug" userId="e2159f7335c131c2" providerId="LiveId" clId="{138F76F6-BDFE-43E7-A070-24B46DF0227F}" dt="2025-10-28T17:14:37.873" v="9584" actId="113"/>
        <pc:sldMkLst>
          <pc:docMk/>
          <pc:sldMk cId="1140375280" sldId="702"/>
        </pc:sldMkLst>
        <pc:spChg chg="mod">
          <ac:chgData name="Josh Hug" userId="e2159f7335c131c2" providerId="LiveId" clId="{138F76F6-BDFE-43E7-A070-24B46DF0227F}" dt="2025-10-28T17:14:37.873" v="9584" actId="113"/>
          <ac:spMkLst>
            <pc:docMk/>
            <pc:sldMk cId="1140375280" sldId="702"/>
            <ac:spMk id="9" creationId="{93FE606E-E46E-FEDF-AFF7-00E4FB242CA8}"/>
          </ac:spMkLst>
        </pc:spChg>
      </pc:sldChg>
      <pc:sldChg chg="addSp modSp mod">
        <pc:chgData name="Josh Hug" userId="e2159f7335c131c2" providerId="LiveId" clId="{138F76F6-BDFE-43E7-A070-24B46DF0227F}" dt="2025-10-28T17:16:58.828" v="9967" actId="1076"/>
        <pc:sldMkLst>
          <pc:docMk/>
          <pc:sldMk cId="3827331944" sldId="705"/>
        </pc:sldMkLst>
        <pc:spChg chg="mod">
          <ac:chgData name="Josh Hug" userId="e2159f7335c131c2" providerId="LiveId" clId="{138F76F6-BDFE-43E7-A070-24B46DF0227F}" dt="2025-10-28T17:16:47.372" v="9963" actId="20577"/>
          <ac:spMkLst>
            <pc:docMk/>
            <pc:sldMk cId="3827331944" sldId="705"/>
            <ac:spMk id="3" creationId="{047B926A-A4E4-7C6E-326E-4A435D757777}"/>
          </ac:spMkLst>
        </pc:spChg>
        <pc:spChg chg="add mod">
          <ac:chgData name="Josh Hug" userId="e2159f7335c131c2" providerId="LiveId" clId="{138F76F6-BDFE-43E7-A070-24B46DF0227F}" dt="2025-10-28T17:16:58.828" v="9967" actId="1076"/>
          <ac:spMkLst>
            <pc:docMk/>
            <pc:sldMk cId="3827331944" sldId="705"/>
            <ac:spMk id="5" creationId="{A3B2B7A6-16DC-E55E-FAC3-F55572419764}"/>
          </ac:spMkLst>
        </pc:spChg>
      </pc:sldChg>
      <pc:sldChg chg="modSp mod">
        <pc:chgData name="Josh Hug" userId="e2159f7335c131c2" providerId="LiveId" clId="{138F76F6-BDFE-43E7-A070-24B46DF0227F}" dt="2025-10-28T17:17:42.958" v="9986" actId="20577"/>
        <pc:sldMkLst>
          <pc:docMk/>
          <pc:sldMk cId="2030104902" sldId="707"/>
        </pc:sldMkLst>
        <pc:spChg chg="mod">
          <ac:chgData name="Josh Hug" userId="e2159f7335c131c2" providerId="LiveId" clId="{138F76F6-BDFE-43E7-A070-24B46DF0227F}" dt="2025-10-28T17:17:42.958" v="9986" actId="20577"/>
          <ac:spMkLst>
            <pc:docMk/>
            <pc:sldMk cId="2030104902" sldId="707"/>
            <ac:spMk id="3" creationId="{AFC2DC17-7D3B-1D25-2DFC-37A11305654E}"/>
          </ac:spMkLst>
        </pc:spChg>
      </pc:sldChg>
      <pc:sldChg chg="modSp mod">
        <pc:chgData name="Josh Hug" userId="e2159f7335c131c2" providerId="LiveId" clId="{138F76F6-BDFE-43E7-A070-24B46DF0227F}" dt="2025-10-28T17:24:26.864" v="10154" actId="113"/>
        <pc:sldMkLst>
          <pc:docMk/>
          <pc:sldMk cId="2481134502" sldId="708"/>
        </pc:sldMkLst>
        <pc:spChg chg="mod">
          <ac:chgData name="Josh Hug" userId="e2159f7335c131c2" providerId="LiveId" clId="{138F76F6-BDFE-43E7-A070-24B46DF0227F}" dt="2025-10-28T17:18:54.794" v="10057"/>
          <ac:spMkLst>
            <pc:docMk/>
            <pc:sldMk cId="2481134502" sldId="708"/>
            <ac:spMk id="3" creationId="{5DB24E87-9F92-36CD-27E6-78062A6EA268}"/>
          </ac:spMkLst>
        </pc:spChg>
        <pc:spChg chg="mod">
          <ac:chgData name="Josh Hug" userId="e2159f7335c131c2" providerId="LiveId" clId="{138F76F6-BDFE-43E7-A070-24B46DF0227F}" dt="2025-10-28T17:22:49.080" v="10121" actId="113"/>
          <ac:spMkLst>
            <pc:docMk/>
            <pc:sldMk cId="2481134502" sldId="708"/>
            <ac:spMk id="5" creationId="{7DF23458-A2C5-52DF-B1B7-C75E848EBC1C}"/>
          </ac:spMkLst>
        </pc:spChg>
        <pc:spChg chg="mod">
          <ac:chgData name="Josh Hug" userId="e2159f7335c131c2" providerId="LiveId" clId="{138F76F6-BDFE-43E7-A070-24B46DF0227F}" dt="2025-10-28T17:24:26.864" v="10154" actId="113"/>
          <ac:spMkLst>
            <pc:docMk/>
            <pc:sldMk cId="2481134502" sldId="708"/>
            <ac:spMk id="6" creationId="{979D1ABA-7EFE-EE5E-E6C6-2E92DC5D9B50}"/>
          </ac:spMkLst>
        </pc:spChg>
        <pc:spChg chg="mod">
          <ac:chgData name="Josh Hug" userId="e2159f7335c131c2" providerId="LiveId" clId="{138F76F6-BDFE-43E7-A070-24B46DF0227F}" dt="2025-10-28T17:22:44.573" v="10118" actId="113"/>
          <ac:spMkLst>
            <pc:docMk/>
            <pc:sldMk cId="2481134502" sldId="708"/>
            <ac:spMk id="8" creationId="{B3B7BFE1-90D5-D14C-E9F7-38105FBC2671}"/>
          </ac:spMkLst>
        </pc:spChg>
        <pc:spChg chg="mod">
          <ac:chgData name="Josh Hug" userId="e2159f7335c131c2" providerId="LiveId" clId="{138F76F6-BDFE-43E7-A070-24B46DF0227F}" dt="2025-10-28T17:22:38.192" v="10115" actId="1076"/>
          <ac:spMkLst>
            <pc:docMk/>
            <pc:sldMk cId="2481134502" sldId="708"/>
            <ac:spMk id="10" creationId="{B91CD40A-E3FD-697D-2929-CE12A257C0CB}"/>
          </ac:spMkLst>
        </pc:spChg>
      </pc:sldChg>
      <pc:sldChg chg="delSp modSp mod setBg">
        <pc:chgData name="Josh Hug" userId="e2159f7335c131c2" providerId="LiveId" clId="{138F76F6-BDFE-43E7-A070-24B46DF0227F}" dt="2025-10-28T18:36:21.230" v="14149"/>
        <pc:sldMkLst>
          <pc:docMk/>
          <pc:sldMk cId="1204444115" sldId="712"/>
        </pc:sldMkLst>
        <pc:spChg chg="mod">
          <ac:chgData name="Josh Hug" userId="e2159f7335c131c2" providerId="LiveId" clId="{138F76F6-BDFE-43E7-A070-24B46DF0227F}" dt="2025-10-28T18:36:17.231" v="14148" actId="20577"/>
          <ac:spMkLst>
            <pc:docMk/>
            <pc:sldMk cId="1204444115" sldId="712"/>
            <ac:spMk id="3" creationId="{87F5E3A3-C8DB-F94B-82AC-76D5700E7255}"/>
          </ac:spMkLst>
        </pc:spChg>
        <pc:spChg chg="mod">
          <ac:chgData name="Josh Hug" userId="e2159f7335c131c2" providerId="LiveId" clId="{138F76F6-BDFE-43E7-A070-24B46DF0227F}" dt="2025-10-28T17:18:09.319" v="9991" actId="113"/>
          <ac:spMkLst>
            <pc:docMk/>
            <pc:sldMk cId="1204444115" sldId="712"/>
            <ac:spMk id="5" creationId="{46CBAC04-6940-A2D2-95C1-39C1E9829FA1}"/>
          </ac:spMkLst>
        </pc:spChg>
        <pc:spChg chg="mod">
          <ac:chgData name="Josh Hug" userId="e2159f7335c131c2" providerId="LiveId" clId="{138F76F6-BDFE-43E7-A070-24B46DF0227F}" dt="2025-10-28T17:18:10.508" v="9992" actId="113"/>
          <ac:spMkLst>
            <pc:docMk/>
            <pc:sldMk cId="1204444115" sldId="712"/>
            <ac:spMk id="6" creationId="{FA87A97C-3404-17E7-72F6-AC422FD52C26}"/>
          </ac:spMkLst>
        </pc:spChg>
        <pc:spChg chg="mod">
          <ac:chgData name="Josh Hug" userId="e2159f7335c131c2" providerId="LiveId" clId="{138F76F6-BDFE-43E7-A070-24B46DF0227F}" dt="2025-10-28T17:18:05.728" v="9988" actId="113"/>
          <ac:spMkLst>
            <pc:docMk/>
            <pc:sldMk cId="1204444115" sldId="712"/>
            <ac:spMk id="10" creationId="{1EF3F986-9155-8295-250F-3191F5CDE777}"/>
          </ac:spMkLst>
        </pc:spChg>
        <pc:picChg chg="del">
          <ac:chgData name="Josh Hug" userId="e2159f7335c131c2" providerId="LiveId" clId="{138F76F6-BDFE-43E7-A070-24B46DF0227F}" dt="2025-10-28T18:36:14.697" v="14147" actId="478"/>
          <ac:picMkLst>
            <pc:docMk/>
            <pc:sldMk cId="1204444115" sldId="712"/>
            <ac:picMk id="7" creationId="{82BA7753-6BDD-2D4C-EF30-E03354198259}"/>
          </ac:picMkLst>
        </pc:picChg>
      </pc:sldChg>
      <pc:sldChg chg="modSp mod">
        <pc:chgData name="Josh Hug" userId="e2159f7335c131c2" providerId="LiveId" clId="{138F76F6-BDFE-43E7-A070-24B46DF0227F}" dt="2025-10-28T17:18:59.256" v="10061"/>
        <pc:sldMkLst>
          <pc:docMk/>
          <pc:sldMk cId="2824329760" sldId="713"/>
        </pc:sldMkLst>
        <pc:spChg chg="mod">
          <ac:chgData name="Josh Hug" userId="e2159f7335c131c2" providerId="LiveId" clId="{138F76F6-BDFE-43E7-A070-24B46DF0227F}" dt="2025-10-28T17:18:59.256" v="10061"/>
          <ac:spMkLst>
            <pc:docMk/>
            <pc:sldMk cId="2824329760" sldId="713"/>
            <ac:spMk id="3" creationId="{B0B42F82-A32B-1F19-CFE1-9D50CD83DDE4}"/>
          </ac:spMkLst>
        </pc:spChg>
        <pc:spChg chg="mod">
          <ac:chgData name="Josh Hug" userId="e2159f7335c131c2" providerId="LiveId" clId="{138F76F6-BDFE-43E7-A070-24B46DF0227F}" dt="2025-10-28T17:18:15.348" v="9994" actId="113"/>
          <ac:spMkLst>
            <pc:docMk/>
            <pc:sldMk cId="2824329760" sldId="713"/>
            <ac:spMk id="6" creationId="{186E0065-28C8-67DE-0A5E-4B9080FCDC5D}"/>
          </ac:spMkLst>
        </pc:spChg>
        <pc:spChg chg="mod">
          <ac:chgData name="Josh Hug" userId="e2159f7335c131c2" providerId="LiveId" clId="{138F76F6-BDFE-43E7-A070-24B46DF0227F}" dt="2025-10-28T17:18:13.531" v="9993" actId="113"/>
          <ac:spMkLst>
            <pc:docMk/>
            <pc:sldMk cId="2824329760" sldId="713"/>
            <ac:spMk id="10" creationId="{06F573F3-AA0B-F1C6-6480-B866696D9728}"/>
          </ac:spMkLst>
        </pc:spChg>
      </pc:sldChg>
      <pc:sldChg chg="modSp mod">
        <pc:chgData name="Josh Hug" userId="e2159f7335c131c2" providerId="LiveId" clId="{138F76F6-BDFE-43E7-A070-24B46DF0227F}" dt="2025-10-28T17:19:01.745" v="10063"/>
        <pc:sldMkLst>
          <pc:docMk/>
          <pc:sldMk cId="809209691" sldId="714"/>
        </pc:sldMkLst>
        <pc:spChg chg="mod">
          <ac:chgData name="Josh Hug" userId="e2159f7335c131c2" providerId="LiveId" clId="{138F76F6-BDFE-43E7-A070-24B46DF0227F}" dt="2025-10-28T17:19:01.745" v="10063"/>
          <ac:spMkLst>
            <pc:docMk/>
            <pc:sldMk cId="809209691" sldId="714"/>
            <ac:spMk id="3" creationId="{4C32569A-C2A1-4761-E8BB-0610819EABC5}"/>
          </ac:spMkLst>
        </pc:spChg>
        <pc:spChg chg="mod">
          <ac:chgData name="Josh Hug" userId="e2159f7335c131c2" providerId="LiveId" clId="{138F76F6-BDFE-43E7-A070-24B46DF0227F}" dt="2025-10-28T17:18:24.133" v="9998" actId="113"/>
          <ac:spMkLst>
            <pc:docMk/>
            <pc:sldMk cId="809209691" sldId="714"/>
            <ac:spMk id="6" creationId="{299E91F2-753A-2CAD-F73B-34751FD8A917}"/>
          </ac:spMkLst>
        </pc:spChg>
        <pc:spChg chg="mod">
          <ac:chgData name="Josh Hug" userId="e2159f7335c131c2" providerId="LiveId" clId="{138F76F6-BDFE-43E7-A070-24B46DF0227F}" dt="2025-10-28T17:18:22.175" v="9997" actId="113"/>
          <ac:spMkLst>
            <pc:docMk/>
            <pc:sldMk cId="809209691" sldId="714"/>
            <ac:spMk id="10" creationId="{962970A0-887A-D485-61D3-DD6D40930C74}"/>
          </ac:spMkLst>
        </pc:spChg>
      </pc:sldChg>
      <pc:sldChg chg="modSp mod">
        <pc:chgData name="Josh Hug" userId="e2159f7335c131c2" providerId="LiveId" clId="{138F76F6-BDFE-43E7-A070-24B46DF0227F}" dt="2025-10-28T17:19:14.893" v="10067" actId="113"/>
        <pc:sldMkLst>
          <pc:docMk/>
          <pc:sldMk cId="1646625689" sldId="715"/>
        </pc:sldMkLst>
        <pc:spChg chg="mod">
          <ac:chgData name="Josh Hug" userId="e2159f7335c131c2" providerId="LiveId" clId="{138F76F6-BDFE-43E7-A070-24B46DF0227F}" dt="2025-10-28T17:19:11.292" v="10066" actId="113"/>
          <ac:spMkLst>
            <pc:docMk/>
            <pc:sldMk cId="1646625689" sldId="715"/>
            <ac:spMk id="3" creationId="{33E8B88B-BAA3-E950-FF9C-F42D88C5F7F3}"/>
          </ac:spMkLst>
        </pc:spChg>
        <pc:spChg chg="mod">
          <ac:chgData name="Josh Hug" userId="e2159f7335c131c2" providerId="LiveId" clId="{138F76F6-BDFE-43E7-A070-24B46DF0227F}" dt="2025-10-28T17:19:14.893" v="10067" actId="113"/>
          <ac:spMkLst>
            <pc:docMk/>
            <pc:sldMk cId="1646625689" sldId="715"/>
            <ac:spMk id="10" creationId="{0FE5BEE5-B96E-A400-EC07-D9C356FB6E4E}"/>
          </ac:spMkLst>
        </pc:spChg>
      </pc:sldChg>
      <pc:sldChg chg="modSp mod">
        <pc:chgData name="Josh Hug" userId="e2159f7335c131c2" providerId="LiveId" clId="{138F76F6-BDFE-43E7-A070-24B46DF0227F}" dt="2025-10-28T17:19:33.547" v="10075" actId="113"/>
        <pc:sldMkLst>
          <pc:docMk/>
          <pc:sldMk cId="487860761" sldId="716"/>
        </pc:sldMkLst>
        <pc:spChg chg="mod">
          <ac:chgData name="Josh Hug" userId="e2159f7335c131c2" providerId="LiveId" clId="{138F76F6-BDFE-43E7-A070-24B46DF0227F}" dt="2025-10-28T17:19:33.547" v="10075" actId="113"/>
          <ac:spMkLst>
            <pc:docMk/>
            <pc:sldMk cId="487860761" sldId="716"/>
            <ac:spMk id="3" creationId="{6C7B5E15-F0A0-ADAB-037E-DC5AEE750954}"/>
          </ac:spMkLst>
        </pc:spChg>
        <pc:spChg chg="mod">
          <ac:chgData name="Josh Hug" userId="e2159f7335c131c2" providerId="LiveId" clId="{138F76F6-BDFE-43E7-A070-24B46DF0227F}" dt="2025-10-28T17:19:22.669" v="10068" actId="113"/>
          <ac:spMkLst>
            <pc:docMk/>
            <pc:sldMk cId="487860761" sldId="716"/>
            <ac:spMk id="10" creationId="{BBF28556-3E9B-56F6-D720-6D219A1955F2}"/>
          </ac:spMkLst>
        </pc:spChg>
      </pc:sldChg>
      <pc:sldChg chg="modSp">
        <pc:chgData name="Josh Hug" userId="e2159f7335c131c2" providerId="LiveId" clId="{138F76F6-BDFE-43E7-A070-24B46DF0227F}" dt="2025-10-28T17:19:40.180" v="10078" actId="113"/>
        <pc:sldMkLst>
          <pc:docMk/>
          <pc:sldMk cId="796053162" sldId="728"/>
        </pc:sldMkLst>
        <pc:spChg chg="mod">
          <ac:chgData name="Josh Hug" userId="e2159f7335c131c2" providerId="LiveId" clId="{138F76F6-BDFE-43E7-A070-24B46DF0227F}" dt="2025-10-28T17:19:40.180" v="10078" actId="113"/>
          <ac:spMkLst>
            <pc:docMk/>
            <pc:sldMk cId="796053162" sldId="728"/>
            <ac:spMk id="3" creationId="{69A48812-8FCE-B94E-6838-D24D1261D8EB}"/>
          </ac:spMkLst>
        </pc:spChg>
      </pc:sldChg>
      <pc:sldChg chg="modSp">
        <pc:chgData name="Josh Hug" userId="e2159f7335c131c2" providerId="LiveId" clId="{138F76F6-BDFE-43E7-A070-24B46DF0227F}" dt="2025-10-28T17:19:47.244" v="10082" actId="113"/>
        <pc:sldMkLst>
          <pc:docMk/>
          <pc:sldMk cId="2673481888" sldId="733"/>
        </pc:sldMkLst>
        <pc:spChg chg="mod">
          <ac:chgData name="Josh Hug" userId="e2159f7335c131c2" providerId="LiveId" clId="{138F76F6-BDFE-43E7-A070-24B46DF0227F}" dt="2025-10-28T17:19:47.244" v="10082" actId="113"/>
          <ac:spMkLst>
            <pc:docMk/>
            <pc:sldMk cId="2673481888" sldId="733"/>
            <ac:spMk id="3" creationId="{69A48812-8FCE-B94E-6838-D24D1261D8EB}"/>
          </ac:spMkLst>
        </pc:spChg>
      </pc:sldChg>
      <pc:sldChg chg="modSp">
        <pc:chgData name="Josh Hug" userId="e2159f7335c131c2" providerId="LiveId" clId="{138F76F6-BDFE-43E7-A070-24B46DF0227F}" dt="2025-10-28T17:19:56.420" v="10087" actId="113"/>
        <pc:sldMkLst>
          <pc:docMk/>
          <pc:sldMk cId="3025066107" sldId="734"/>
        </pc:sldMkLst>
        <pc:spChg chg="mod">
          <ac:chgData name="Josh Hug" userId="e2159f7335c131c2" providerId="LiveId" clId="{138F76F6-BDFE-43E7-A070-24B46DF0227F}" dt="2025-10-28T17:19:56.420" v="10087" actId="113"/>
          <ac:spMkLst>
            <pc:docMk/>
            <pc:sldMk cId="3025066107" sldId="734"/>
            <ac:spMk id="3" creationId="{69A48812-8FCE-B94E-6838-D24D1261D8EB}"/>
          </ac:spMkLst>
        </pc:spChg>
      </pc:sldChg>
      <pc:sldChg chg="modSp">
        <pc:chgData name="Josh Hug" userId="e2159f7335c131c2" providerId="LiveId" clId="{138F76F6-BDFE-43E7-A070-24B46DF0227F}" dt="2025-10-28T17:20:06.660" v="10093" actId="113"/>
        <pc:sldMkLst>
          <pc:docMk/>
          <pc:sldMk cId="2669671872" sldId="737"/>
        </pc:sldMkLst>
        <pc:spChg chg="mod">
          <ac:chgData name="Josh Hug" userId="e2159f7335c131c2" providerId="LiveId" clId="{138F76F6-BDFE-43E7-A070-24B46DF0227F}" dt="2025-10-28T17:20:06.660" v="10093" actId="113"/>
          <ac:spMkLst>
            <pc:docMk/>
            <pc:sldMk cId="2669671872" sldId="737"/>
            <ac:spMk id="3" creationId="{69A48812-8FCE-B94E-6838-D24D1261D8EB}"/>
          </ac:spMkLst>
        </pc:spChg>
      </pc:sldChg>
      <pc:sldChg chg="modSp">
        <pc:chgData name="Josh Hug" userId="e2159f7335c131c2" providerId="LiveId" clId="{138F76F6-BDFE-43E7-A070-24B46DF0227F}" dt="2025-10-28T17:20:19.419" v="10100" actId="113"/>
        <pc:sldMkLst>
          <pc:docMk/>
          <pc:sldMk cId="186861820" sldId="738"/>
        </pc:sldMkLst>
        <pc:spChg chg="mod">
          <ac:chgData name="Josh Hug" userId="e2159f7335c131c2" providerId="LiveId" clId="{138F76F6-BDFE-43E7-A070-24B46DF0227F}" dt="2025-10-28T17:20:19.419" v="10100" actId="113"/>
          <ac:spMkLst>
            <pc:docMk/>
            <pc:sldMk cId="186861820" sldId="738"/>
            <ac:spMk id="3" creationId="{69A48812-8FCE-B94E-6838-D24D1261D8EB}"/>
          </ac:spMkLst>
        </pc:spChg>
      </pc:sldChg>
      <pc:sldChg chg="modSp">
        <pc:chgData name="Josh Hug" userId="e2159f7335c131c2" providerId="LiveId" clId="{138F76F6-BDFE-43E7-A070-24B46DF0227F}" dt="2025-10-28T18:01:01.586" v="12427"/>
        <pc:sldMkLst>
          <pc:docMk/>
          <pc:sldMk cId="2685599444" sldId="739"/>
        </pc:sldMkLst>
        <pc:spChg chg="mod">
          <ac:chgData name="Josh Hug" userId="e2159f7335c131c2" providerId="LiveId" clId="{138F76F6-BDFE-43E7-A070-24B46DF0227F}" dt="2025-10-28T18:01:01.586" v="12427"/>
          <ac:spMkLst>
            <pc:docMk/>
            <pc:sldMk cId="2685599444" sldId="739"/>
            <ac:spMk id="5" creationId="{FD73ECD5-949F-1146-1A79-CF1EBA78CCBB}"/>
          </ac:spMkLst>
        </pc:spChg>
        <pc:spChg chg="mod">
          <ac:chgData name="Josh Hug" userId="e2159f7335c131c2" providerId="LiveId" clId="{138F76F6-BDFE-43E7-A070-24B46DF0227F}" dt="2025-10-23T18:57:16.081" v="5580"/>
          <ac:spMkLst>
            <pc:docMk/>
            <pc:sldMk cId="2685599444" sldId="739"/>
            <ac:spMk id="6" creationId="{9D1DC523-D8E1-53B2-FDF6-81CB9041178C}"/>
          </ac:spMkLst>
        </pc:spChg>
      </pc:sldChg>
      <pc:sldChg chg="modSp modAnim">
        <pc:chgData name="Josh Hug" userId="e2159f7335c131c2" providerId="LiveId" clId="{138F76F6-BDFE-43E7-A070-24B46DF0227F}" dt="2025-10-28T18:18:18.256" v="13260" actId="20577"/>
        <pc:sldMkLst>
          <pc:docMk/>
          <pc:sldMk cId="1904327400" sldId="741"/>
        </pc:sldMkLst>
        <pc:spChg chg="mod">
          <ac:chgData name="Josh Hug" userId="e2159f7335c131c2" providerId="LiveId" clId="{138F76F6-BDFE-43E7-A070-24B46DF0227F}" dt="2025-10-28T18:18:18.256" v="13260" actId="20577"/>
          <ac:spMkLst>
            <pc:docMk/>
            <pc:sldMk cId="1904327400" sldId="741"/>
            <ac:spMk id="3" creationId="{242B1E9A-9CFE-71BA-4001-151B0DF899DE}"/>
          </ac:spMkLst>
        </pc:spChg>
      </pc:sldChg>
      <pc:sldChg chg="modSp mod">
        <pc:chgData name="Josh Hug" userId="e2159f7335c131c2" providerId="LiveId" clId="{138F76F6-BDFE-43E7-A070-24B46DF0227F}" dt="2025-10-28T17:37:18.384" v="11737" actId="113"/>
        <pc:sldMkLst>
          <pc:docMk/>
          <pc:sldMk cId="2617650967" sldId="742"/>
        </pc:sldMkLst>
        <pc:spChg chg="mod">
          <ac:chgData name="Josh Hug" userId="e2159f7335c131c2" providerId="LiveId" clId="{138F76F6-BDFE-43E7-A070-24B46DF0227F}" dt="2025-10-28T17:37:18.384" v="11737" actId="113"/>
          <ac:spMkLst>
            <pc:docMk/>
            <pc:sldMk cId="2617650967" sldId="742"/>
            <ac:spMk id="3" creationId="{242B1E9A-9CFE-71BA-4001-151B0DF899DE}"/>
          </ac:spMkLst>
        </pc:spChg>
      </pc:sldChg>
      <pc:sldChg chg="modSp mod modAnim">
        <pc:chgData name="Josh Hug" userId="e2159f7335c131c2" providerId="LiveId" clId="{138F76F6-BDFE-43E7-A070-24B46DF0227F}" dt="2025-10-28T18:25:58.620" v="13775" actId="20577"/>
        <pc:sldMkLst>
          <pc:docMk/>
          <pc:sldMk cId="183861705" sldId="743"/>
        </pc:sldMkLst>
        <pc:spChg chg="mod">
          <ac:chgData name="Josh Hug" userId="e2159f7335c131c2" providerId="LiveId" clId="{138F76F6-BDFE-43E7-A070-24B46DF0227F}" dt="2025-10-28T18:25:56.708" v="13771" actId="6549"/>
          <ac:spMkLst>
            <pc:docMk/>
            <pc:sldMk cId="183861705" sldId="743"/>
            <ac:spMk id="3" creationId="{242B1E9A-9CFE-71BA-4001-151B0DF899DE}"/>
          </ac:spMkLst>
        </pc:spChg>
        <pc:spChg chg="mod">
          <ac:chgData name="Josh Hug" userId="e2159f7335c131c2" providerId="LiveId" clId="{138F76F6-BDFE-43E7-A070-24B46DF0227F}" dt="2025-10-28T17:36:54.153" v="11727" actId="113"/>
          <ac:spMkLst>
            <pc:docMk/>
            <pc:sldMk cId="183861705" sldId="743"/>
            <ac:spMk id="5" creationId="{25E1FDFD-826F-CD94-C649-1908DB5CB972}"/>
          </ac:spMkLst>
        </pc:spChg>
      </pc:sldChg>
      <pc:sldChg chg="modSp">
        <pc:chgData name="Josh Hug" userId="e2159f7335c131c2" providerId="LiveId" clId="{138F76F6-BDFE-43E7-A070-24B46DF0227F}" dt="2025-10-28T18:26:31.863" v="13823"/>
        <pc:sldMkLst>
          <pc:docMk/>
          <pc:sldMk cId="174435138" sldId="744"/>
        </pc:sldMkLst>
        <pc:spChg chg="mod">
          <ac:chgData name="Josh Hug" userId="e2159f7335c131c2" providerId="LiveId" clId="{138F76F6-BDFE-43E7-A070-24B46DF0227F}" dt="2025-10-28T18:26:31.863" v="13823"/>
          <ac:spMkLst>
            <pc:docMk/>
            <pc:sldMk cId="174435138" sldId="744"/>
            <ac:spMk id="3" creationId="{242B1E9A-9CFE-71BA-4001-151B0DF899DE}"/>
          </ac:spMkLst>
        </pc:spChg>
      </pc:sldChg>
      <pc:sldChg chg="modSp">
        <pc:chgData name="Josh Hug" userId="e2159f7335c131c2" providerId="LiveId" clId="{138F76F6-BDFE-43E7-A070-24B46DF0227F}" dt="2025-10-28T18:01:01.586" v="12427"/>
        <pc:sldMkLst>
          <pc:docMk/>
          <pc:sldMk cId="1404764556" sldId="745"/>
        </pc:sldMkLst>
        <pc:spChg chg="mod">
          <ac:chgData name="Josh Hug" userId="e2159f7335c131c2" providerId="LiveId" clId="{138F76F6-BDFE-43E7-A070-24B46DF0227F}" dt="2025-10-28T18:01:01.586" v="12427"/>
          <ac:spMkLst>
            <pc:docMk/>
            <pc:sldMk cId="1404764556" sldId="745"/>
            <ac:spMk id="5" creationId="{FD73ECD5-949F-1146-1A79-CF1EBA78CCBB}"/>
          </ac:spMkLst>
        </pc:spChg>
        <pc:spChg chg="mod">
          <ac:chgData name="Josh Hug" userId="e2159f7335c131c2" providerId="LiveId" clId="{138F76F6-BDFE-43E7-A070-24B46DF0227F}" dt="2025-10-23T18:57:18.363" v="5581"/>
          <ac:spMkLst>
            <pc:docMk/>
            <pc:sldMk cId="1404764556" sldId="745"/>
            <ac:spMk id="6" creationId="{9D1DC523-D8E1-53B2-FDF6-81CB9041178C}"/>
          </ac:spMkLst>
        </pc:spChg>
      </pc:sldChg>
      <pc:sldChg chg="modSp mod">
        <pc:chgData name="Josh Hug" userId="e2159f7335c131c2" providerId="LiveId" clId="{138F76F6-BDFE-43E7-A070-24B46DF0227F}" dt="2025-10-23T18:49:50.896" v="5419" actId="20577"/>
        <pc:sldMkLst>
          <pc:docMk/>
          <pc:sldMk cId="2091523232" sldId="764"/>
        </pc:sldMkLst>
        <pc:spChg chg="mod">
          <ac:chgData name="Josh Hug" userId="e2159f7335c131c2" providerId="LiveId" clId="{138F76F6-BDFE-43E7-A070-24B46DF0227F}" dt="2025-10-23T18:49:50.896" v="5419" actId="20577"/>
          <ac:spMkLst>
            <pc:docMk/>
            <pc:sldMk cId="2091523232" sldId="764"/>
            <ac:spMk id="3" creationId="{4B2E000E-87AC-5512-DAC8-25F6088C40EA}"/>
          </ac:spMkLst>
        </pc:spChg>
      </pc:sldChg>
      <pc:sldChg chg="modSp mod setBg">
        <pc:chgData name="Josh Hug" userId="e2159f7335c131c2" providerId="LiveId" clId="{138F76F6-BDFE-43E7-A070-24B46DF0227F}" dt="2025-10-23T18:58:49.058" v="5769" actId="20577"/>
        <pc:sldMkLst>
          <pc:docMk/>
          <pc:sldMk cId="2959944895" sldId="766"/>
        </pc:sldMkLst>
        <pc:spChg chg="mod">
          <ac:chgData name="Josh Hug" userId="e2159f7335c131c2" providerId="LiveId" clId="{138F76F6-BDFE-43E7-A070-24B46DF0227F}" dt="2025-10-23T18:58:49.058" v="5769" actId="20577"/>
          <ac:spMkLst>
            <pc:docMk/>
            <pc:sldMk cId="2959944895" sldId="766"/>
            <ac:spMk id="4" creationId="{DD2B2386-CDE1-8BAB-A7EB-85F25C06E3F7}"/>
          </ac:spMkLst>
        </pc:spChg>
      </pc:sldChg>
      <pc:sldChg chg="addSp delSp modSp mod">
        <pc:chgData name="Josh Hug" userId="e2159f7335c131c2" providerId="LiveId" clId="{138F76F6-BDFE-43E7-A070-24B46DF0227F}" dt="2025-10-23T20:11:05.504" v="8131" actId="1076"/>
        <pc:sldMkLst>
          <pc:docMk/>
          <pc:sldMk cId="1303459276" sldId="769"/>
        </pc:sldMkLst>
        <pc:spChg chg="add mod">
          <ac:chgData name="Josh Hug" userId="e2159f7335c131c2" providerId="LiveId" clId="{138F76F6-BDFE-43E7-A070-24B46DF0227F}" dt="2025-10-23T20:10:29.096" v="8119"/>
          <ac:spMkLst>
            <pc:docMk/>
            <pc:sldMk cId="1303459276" sldId="769"/>
            <ac:spMk id="5" creationId="{620FE65A-5560-04F6-F7C4-28124704F6C6}"/>
          </ac:spMkLst>
        </pc:spChg>
        <pc:spChg chg="add mod">
          <ac:chgData name="Josh Hug" userId="e2159f7335c131c2" providerId="LiveId" clId="{138F76F6-BDFE-43E7-A070-24B46DF0227F}" dt="2025-10-23T20:10:29.096" v="8119"/>
          <ac:spMkLst>
            <pc:docMk/>
            <pc:sldMk cId="1303459276" sldId="769"/>
            <ac:spMk id="6" creationId="{BB6350DB-7E0C-4BB1-A57E-D8602F4916B0}"/>
          </ac:spMkLst>
        </pc:spChg>
        <pc:spChg chg="add mod">
          <ac:chgData name="Josh Hug" userId="e2159f7335c131c2" providerId="LiveId" clId="{138F76F6-BDFE-43E7-A070-24B46DF0227F}" dt="2025-10-23T20:10:40.048" v="8124"/>
          <ac:spMkLst>
            <pc:docMk/>
            <pc:sldMk cId="1303459276" sldId="769"/>
            <ac:spMk id="9" creationId="{F0FDB1C5-97A0-3D58-98BA-ED73EB50247D}"/>
          </ac:spMkLst>
        </pc:spChg>
        <pc:spChg chg="add mod">
          <ac:chgData name="Josh Hug" userId="e2159f7335c131c2" providerId="LiveId" clId="{138F76F6-BDFE-43E7-A070-24B46DF0227F}" dt="2025-10-23T20:10:59.993" v="8129" actId="1076"/>
          <ac:spMkLst>
            <pc:docMk/>
            <pc:sldMk cId="1303459276" sldId="769"/>
            <ac:spMk id="29" creationId="{802132FA-E66C-165C-94AB-9CBD9DD97BEF}"/>
          </ac:spMkLst>
        </pc:spChg>
        <pc:spChg chg="add mod">
          <ac:chgData name="Josh Hug" userId="e2159f7335c131c2" providerId="LiveId" clId="{138F76F6-BDFE-43E7-A070-24B46DF0227F}" dt="2025-10-23T20:11:05.504" v="8131" actId="1076"/>
          <ac:spMkLst>
            <pc:docMk/>
            <pc:sldMk cId="1303459276" sldId="769"/>
            <ac:spMk id="30" creationId="{76B01572-2279-4E72-8E3A-18D9D529BEE1}"/>
          </ac:spMkLst>
        </pc:spChg>
        <pc:grpChg chg="mod">
          <ac:chgData name="Josh Hug" userId="e2159f7335c131c2" providerId="LiveId" clId="{138F76F6-BDFE-43E7-A070-24B46DF0227F}" dt="2025-10-23T20:10:36.434" v="8122" actId="14100"/>
          <ac:grpSpMkLst>
            <pc:docMk/>
            <pc:sldMk cId="1303459276" sldId="769"/>
            <ac:grpSpMk id="13" creationId="{F393E283-918C-CE44-F396-C92183131180}"/>
          </ac:grpSpMkLst>
        </pc:grpChg>
      </pc:sldChg>
      <pc:sldChg chg="modSp">
        <pc:chgData name="Josh Hug" userId="e2159f7335c131c2" providerId="LiveId" clId="{138F76F6-BDFE-43E7-A070-24B46DF0227F}" dt="2025-10-28T17:12:46.769" v="9555" actId="113"/>
        <pc:sldMkLst>
          <pc:docMk/>
          <pc:sldMk cId="1692733317" sldId="772"/>
        </pc:sldMkLst>
        <pc:spChg chg="mod">
          <ac:chgData name="Josh Hug" userId="e2159f7335c131c2" providerId="LiveId" clId="{138F76F6-BDFE-43E7-A070-24B46DF0227F}" dt="2025-10-28T17:12:46.769" v="9555" actId="113"/>
          <ac:spMkLst>
            <pc:docMk/>
            <pc:sldMk cId="1692733317" sldId="772"/>
            <ac:spMk id="3" creationId="{262D9A47-B790-EF4B-F58B-C673EFB0277D}"/>
          </ac:spMkLst>
        </pc:spChg>
      </pc:sldChg>
      <pc:sldChg chg="modSp">
        <pc:chgData name="Josh Hug" userId="e2159f7335c131c2" providerId="LiveId" clId="{138F76F6-BDFE-43E7-A070-24B46DF0227F}" dt="2025-10-28T17:12:55.441" v="9561" actId="113"/>
        <pc:sldMkLst>
          <pc:docMk/>
          <pc:sldMk cId="2816871432" sldId="773"/>
        </pc:sldMkLst>
        <pc:spChg chg="mod">
          <ac:chgData name="Josh Hug" userId="e2159f7335c131c2" providerId="LiveId" clId="{138F76F6-BDFE-43E7-A070-24B46DF0227F}" dt="2025-10-28T17:12:55.441" v="9561" actId="113"/>
          <ac:spMkLst>
            <pc:docMk/>
            <pc:sldMk cId="2816871432" sldId="773"/>
            <ac:spMk id="3" creationId="{262D9A47-B790-EF4B-F58B-C673EFB0277D}"/>
          </ac:spMkLst>
        </pc:spChg>
      </pc:sldChg>
      <pc:sldChg chg="modSp">
        <pc:chgData name="Josh Hug" userId="e2159f7335c131c2" providerId="LiveId" clId="{138F76F6-BDFE-43E7-A070-24B46DF0227F}" dt="2025-10-28T17:13:08.433" v="9568" actId="113"/>
        <pc:sldMkLst>
          <pc:docMk/>
          <pc:sldMk cId="3055768916" sldId="774"/>
        </pc:sldMkLst>
        <pc:spChg chg="mod">
          <ac:chgData name="Josh Hug" userId="e2159f7335c131c2" providerId="LiveId" clId="{138F76F6-BDFE-43E7-A070-24B46DF0227F}" dt="2025-10-28T17:13:08.433" v="9568" actId="113"/>
          <ac:spMkLst>
            <pc:docMk/>
            <pc:sldMk cId="3055768916" sldId="774"/>
            <ac:spMk id="3" creationId="{262D9A47-B790-EF4B-F58B-C673EFB0277D}"/>
          </ac:spMkLst>
        </pc:spChg>
      </pc:sldChg>
      <pc:sldChg chg="modSp del">
        <pc:chgData name="Josh Hug" userId="e2159f7335c131c2" providerId="LiveId" clId="{138F76F6-BDFE-43E7-A070-24B46DF0227F}" dt="2025-10-28T18:06:06.125" v="12500" actId="47"/>
        <pc:sldMkLst>
          <pc:docMk/>
          <pc:sldMk cId="44468167" sldId="775"/>
        </pc:sldMkLst>
      </pc:sldChg>
      <pc:sldChg chg="modSp del">
        <pc:chgData name="Josh Hug" userId="e2159f7335c131c2" providerId="LiveId" clId="{138F76F6-BDFE-43E7-A070-24B46DF0227F}" dt="2025-10-28T18:06:06.770" v="12501" actId="47"/>
        <pc:sldMkLst>
          <pc:docMk/>
          <pc:sldMk cId="1560062808" sldId="776"/>
        </pc:sldMkLst>
      </pc:sldChg>
      <pc:sldChg chg="modSp mod">
        <pc:chgData name="Josh Hug" userId="e2159f7335c131c2" providerId="LiveId" clId="{138F76F6-BDFE-43E7-A070-24B46DF0227F}" dt="2025-10-28T18:01:01.586" v="12427"/>
        <pc:sldMkLst>
          <pc:docMk/>
          <pc:sldMk cId="2606565780" sldId="777"/>
        </pc:sldMkLst>
        <pc:spChg chg="mod">
          <ac:chgData name="Josh Hug" userId="e2159f7335c131c2" providerId="LiveId" clId="{138F76F6-BDFE-43E7-A070-24B46DF0227F}" dt="2025-10-28T18:01:01.586" v="12427"/>
          <ac:spMkLst>
            <pc:docMk/>
            <pc:sldMk cId="2606565780" sldId="777"/>
            <ac:spMk id="5" creationId="{5219CEB4-A693-41B9-B489-AD3A7FDA4ACB}"/>
          </ac:spMkLst>
        </pc:spChg>
        <pc:spChg chg="mod">
          <ac:chgData name="Josh Hug" userId="e2159f7335c131c2" providerId="LiveId" clId="{138F76F6-BDFE-43E7-A070-24B46DF0227F}" dt="2025-10-23T18:53:30.355" v="5473" actId="20577"/>
          <ac:spMkLst>
            <pc:docMk/>
            <pc:sldMk cId="2606565780" sldId="777"/>
            <ac:spMk id="6" creationId="{064BA6B0-2164-3091-1619-EE509AEA642D}"/>
          </ac:spMkLst>
        </pc:spChg>
      </pc:sldChg>
      <pc:sldChg chg="modSp mod">
        <pc:chgData name="Josh Hug" userId="e2159f7335c131c2" providerId="LiveId" clId="{138F76F6-BDFE-43E7-A070-24B46DF0227F}" dt="2025-10-28T18:28:46.167" v="14146" actId="20577"/>
        <pc:sldMkLst>
          <pc:docMk/>
          <pc:sldMk cId="2859261362" sldId="778"/>
        </pc:sldMkLst>
        <pc:spChg chg="mod">
          <ac:chgData name="Josh Hug" userId="e2159f7335c131c2" providerId="LiveId" clId="{138F76F6-BDFE-43E7-A070-24B46DF0227F}" dt="2025-10-23T18:57:42.082" v="5659" actId="20577"/>
          <ac:spMkLst>
            <pc:docMk/>
            <pc:sldMk cId="2859261362" sldId="778"/>
            <ac:spMk id="5" creationId="{29080CC0-750D-F420-DB7F-96BDA7330A37}"/>
          </ac:spMkLst>
        </pc:spChg>
        <pc:spChg chg="mod">
          <ac:chgData name="Josh Hug" userId="e2159f7335c131c2" providerId="LiveId" clId="{138F76F6-BDFE-43E7-A070-24B46DF0227F}" dt="2025-10-28T18:28:46.167" v="14146" actId="20577"/>
          <ac:spMkLst>
            <pc:docMk/>
            <pc:sldMk cId="2859261362" sldId="778"/>
            <ac:spMk id="6" creationId="{8B5012AF-11EC-F494-11A6-8EA19EA197B2}"/>
          </ac:spMkLst>
        </pc:spChg>
      </pc:sldChg>
      <pc:sldChg chg="modSp del">
        <pc:chgData name="Josh Hug" userId="e2159f7335c131c2" providerId="LiveId" clId="{138F76F6-BDFE-43E7-A070-24B46DF0227F}" dt="2025-10-28T17:59:17.222" v="12412" actId="47"/>
        <pc:sldMkLst>
          <pc:docMk/>
          <pc:sldMk cId="4094369318" sldId="779"/>
        </pc:sldMkLst>
        <pc:spChg chg="mod">
          <ac:chgData name="Josh Hug" userId="e2159f7335c131c2" providerId="LiveId" clId="{138F76F6-BDFE-43E7-A070-24B46DF0227F}" dt="2025-10-28T17:53:18.999" v="11983" actId="20577"/>
          <ac:spMkLst>
            <pc:docMk/>
            <pc:sldMk cId="4094369318" sldId="779"/>
            <ac:spMk id="3" creationId="{4E4DA618-5CC3-800B-23FE-886020F88CA7}"/>
          </ac:spMkLst>
        </pc:spChg>
      </pc:sldChg>
      <pc:sldChg chg="addSp modSp del mod modAnim modNotesTx">
        <pc:chgData name="Josh Hug" userId="e2159f7335c131c2" providerId="LiveId" clId="{138F76F6-BDFE-43E7-A070-24B46DF0227F}" dt="2025-10-28T18:13:24.308" v="12852" actId="2696"/>
        <pc:sldMkLst>
          <pc:docMk/>
          <pc:sldMk cId="2546373064" sldId="780"/>
        </pc:sldMkLst>
        <pc:spChg chg="mod">
          <ac:chgData name="Josh Hug" userId="e2159f7335c131c2" providerId="LiveId" clId="{138F76F6-BDFE-43E7-A070-24B46DF0227F}" dt="2025-10-28T18:11:28.195" v="12699" actId="6549"/>
          <ac:spMkLst>
            <pc:docMk/>
            <pc:sldMk cId="2546373064" sldId="780"/>
            <ac:spMk id="2" creationId="{B0B1095F-04A1-478D-CABF-5D8BBDEB3BD6}"/>
          </ac:spMkLst>
        </pc:spChg>
        <pc:spChg chg="mod">
          <ac:chgData name="Josh Hug" userId="e2159f7335c131c2" providerId="LiveId" clId="{138F76F6-BDFE-43E7-A070-24B46DF0227F}" dt="2025-10-28T18:09:20.161" v="12548" actId="20577"/>
          <ac:spMkLst>
            <pc:docMk/>
            <pc:sldMk cId="2546373064" sldId="780"/>
            <ac:spMk id="3" creationId="{455AA6ED-FAA5-FC52-1466-3A5C843214B5}"/>
          </ac:spMkLst>
        </pc:spChg>
        <pc:spChg chg="mod">
          <ac:chgData name="Josh Hug" userId="e2159f7335c131c2" providerId="LiveId" clId="{138F76F6-BDFE-43E7-A070-24B46DF0227F}" dt="2025-10-28T17:20:40.463" v="10110" actId="113"/>
          <ac:spMkLst>
            <pc:docMk/>
            <pc:sldMk cId="2546373064" sldId="780"/>
            <ac:spMk id="4" creationId="{F93756B8-61E4-39C8-6796-8FF72F6F2372}"/>
          </ac:spMkLst>
        </pc:spChg>
        <pc:spChg chg="mod">
          <ac:chgData name="Josh Hug" userId="e2159f7335c131c2" providerId="LiveId" clId="{138F76F6-BDFE-43E7-A070-24B46DF0227F}" dt="2025-10-28T17:20:42.056" v="10111" actId="113"/>
          <ac:spMkLst>
            <pc:docMk/>
            <pc:sldMk cId="2546373064" sldId="780"/>
            <ac:spMk id="5" creationId="{CC77E92B-0507-C9EB-5A52-B2A783A8075E}"/>
          </ac:spMkLst>
        </pc:spChg>
        <pc:spChg chg="mod">
          <ac:chgData name="Josh Hug" userId="e2159f7335c131c2" providerId="LiveId" clId="{138F76F6-BDFE-43E7-A070-24B46DF0227F}" dt="2025-10-28T17:20:34.986" v="10107" actId="113"/>
          <ac:spMkLst>
            <pc:docMk/>
            <pc:sldMk cId="2546373064" sldId="780"/>
            <ac:spMk id="6" creationId="{1813BFAA-638E-1375-6200-6A7F7BCB776F}"/>
          </ac:spMkLst>
        </pc:spChg>
        <pc:spChg chg="mod">
          <ac:chgData name="Josh Hug" userId="e2159f7335c131c2" providerId="LiveId" clId="{138F76F6-BDFE-43E7-A070-24B46DF0227F}" dt="2025-10-28T17:20:26.101" v="10104" actId="1076"/>
          <ac:spMkLst>
            <pc:docMk/>
            <pc:sldMk cId="2546373064" sldId="780"/>
            <ac:spMk id="7" creationId="{742BA305-F038-B2CE-45DD-05A4AC863C9E}"/>
          </ac:spMkLst>
        </pc:spChg>
        <pc:spChg chg="add mod">
          <ac:chgData name="Josh Hug" userId="e2159f7335c131c2" providerId="LiveId" clId="{138F76F6-BDFE-43E7-A070-24B46DF0227F}" dt="2025-10-28T17:35:27.306" v="11684" actId="255"/>
          <ac:spMkLst>
            <pc:docMk/>
            <pc:sldMk cId="2546373064" sldId="780"/>
            <ac:spMk id="9" creationId="{58288B7B-2344-FDA7-8D7A-4FB149623BF8}"/>
          </ac:spMkLst>
        </pc:spChg>
      </pc:sldChg>
      <pc:sldChg chg="add del">
        <pc:chgData name="Josh Hug" userId="e2159f7335c131c2" providerId="LiveId" clId="{138F76F6-BDFE-43E7-A070-24B46DF0227F}" dt="2025-10-28T18:25:38.137" v="13713" actId="47"/>
        <pc:sldMkLst>
          <pc:docMk/>
          <pc:sldMk cId="4126363871" sldId="780"/>
        </pc:sldMkLst>
      </pc:sldChg>
      <pc:sldChg chg="modSp mod modAnim">
        <pc:chgData name="Josh Hug" userId="e2159f7335c131c2" providerId="LiveId" clId="{138F76F6-BDFE-43E7-A070-24B46DF0227F}" dt="2025-10-23T16:25:55.092" v="251" actId="207"/>
        <pc:sldMkLst>
          <pc:docMk/>
          <pc:sldMk cId="4096286598" sldId="787"/>
        </pc:sldMkLst>
        <pc:spChg chg="mod">
          <ac:chgData name="Josh Hug" userId="e2159f7335c131c2" providerId="LiveId" clId="{138F76F6-BDFE-43E7-A070-24B46DF0227F}" dt="2025-10-23T16:24:56.372" v="129" actId="20577"/>
          <ac:spMkLst>
            <pc:docMk/>
            <pc:sldMk cId="4096286598" sldId="787"/>
            <ac:spMk id="2" creationId="{E4202298-B650-2DDF-6E2B-5CB85D258082}"/>
          </ac:spMkLst>
        </pc:spChg>
        <pc:spChg chg="mod">
          <ac:chgData name="Josh Hug" userId="e2159f7335c131c2" providerId="LiveId" clId="{138F76F6-BDFE-43E7-A070-24B46DF0227F}" dt="2025-10-23T16:25:55.092" v="251" actId="207"/>
          <ac:spMkLst>
            <pc:docMk/>
            <pc:sldMk cId="4096286598" sldId="787"/>
            <ac:spMk id="3" creationId="{28AE7111-A857-284F-62BA-00E63481C384}"/>
          </ac:spMkLst>
        </pc:spChg>
      </pc:sldChg>
      <pc:sldChg chg="addSp delSp modSp mod modNotes">
        <pc:chgData name="Josh Hug" userId="e2159f7335c131c2" providerId="LiveId" clId="{138F76F6-BDFE-43E7-A070-24B46DF0227F}" dt="2025-10-23T16:48:27.946" v="2095" actId="20577"/>
        <pc:sldMkLst>
          <pc:docMk/>
          <pc:sldMk cId="411765974" sldId="796"/>
        </pc:sldMkLst>
        <pc:spChg chg="mod">
          <ac:chgData name="Josh Hug" userId="e2159f7335c131c2" providerId="LiveId" clId="{138F76F6-BDFE-43E7-A070-24B46DF0227F}" dt="2025-10-23T16:48:27.946" v="2095" actId="20577"/>
          <ac:spMkLst>
            <pc:docMk/>
            <pc:sldMk cId="411765974" sldId="796"/>
            <ac:spMk id="3" creationId="{EFDFB00A-1F9E-5AC5-F6F3-EC7490159AE1}"/>
          </ac:spMkLst>
        </pc:spChg>
        <pc:spChg chg="mod">
          <ac:chgData name="Josh Hug" userId="e2159f7335c131c2" providerId="LiveId" clId="{138F76F6-BDFE-43E7-A070-24B46DF0227F}" dt="2025-10-23T16:48:04.841" v="2038" actId="20577"/>
          <ac:spMkLst>
            <pc:docMk/>
            <pc:sldMk cId="411765974" sldId="796"/>
            <ac:spMk id="8" creationId="{0DD453D0-6744-248B-D099-0E5D335C5078}"/>
          </ac:spMkLst>
        </pc:spChg>
        <pc:graphicFrameChg chg="add mod">
          <ac:chgData name="Josh Hug" userId="e2159f7335c131c2" providerId="LiveId" clId="{138F76F6-BDFE-43E7-A070-24B46DF0227F}" dt="2025-10-23T16:47:12.176" v="1958"/>
          <ac:graphicFrameMkLst>
            <pc:docMk/>
            <pc:sldMk cId="411765974" sldId="796"/>
            <ac:graphicFrameMk id="6" creationId="{F22DD3B4-2937-61AE-C2AB-EA9232BDCABD}"/>
          </ac:graphicFrameMkLst>
        </pc:graphicFrameChg>
        <pc:graphicFrameChg chg="add mod">
          <ac:chgData name="Josh Hug" userId="e2159f7335c131c2" providerId="LiveId" clId="{138F76F6-BDFE-43E7-A070-24B46DF0227F}" dt="2025-10-23T16:47:12.176" v="1958"/>
          <ac:graphicFrameMkLst>
            <pc:docMk/>
            <pc:sldMk cId="411765974" sldId="796"/>
            <ac:graphicFrameMk id="9" creationId="{03B9D665-9CD3-BDBE-FA27-99D264902621}"/>
          </ac:graphicFrameMkLst>
        </pc:graphicFrameChg>
      </pc:sldChg>
      <pc:sldChg chg="addSp delSp modSp add mod ord delAnim modAnim modShow modNotes">
        <pc:chgData name="Josh Hug" userId="e2159f7335c131c2" providerId="LiveId" clId="{138F76F6-BDFE-43E7-A070-24B46DF0227F}" dt="2025-10-23T18:12:32.543" v="2872" actId="1076"/>
        <pc:sldMkLst>
          <pc:docMk/>
          <pc:sldMk cId="3182228289" sldId="798"/>
        </pc:sldMkLst>
        <pc:spChg chg="mod">
          <ac:chgData name="Josh Hug" userId="e2159f7335c131c2" providerId="LiveId" clId="{138F76F6-BDFE-43E7-A070-24B46DF0227F}" dt="2025-10-23T16:55:47.543" v="2423" actId="20577"/>
          <ac:spMkLst>
            <pc:docMk/>
            <pc:sldMk cId="3182228289" sldId="798"/>
            <ac:spMk id="2" creationId="{3DA175ED-CD57-F287-DA4B-A682AA205930}"/>
          </ac:spMkLst>
        </pc:spChg>
        <pc:spChg chg="mod">
          <ac:chgData name="Josh Hug" userId="e2159f7335c131c2" providerId="LiveId" clId="{138F76F6-BDFE-43E7-A070-24B46DF0227F}" dt="2025-10-23T16:56:10.248" v="2455" actId="14100"/>
          <ac:spMkLst>
            <pc:docMk/>
            <pc:sldMk cId="3182228289" sldId="798"/>
            <ac:spMk id="3" creationId="{D1EDC251-F7F2-3916-8C2C-3E5C5AB3E3C4}"/>
          </ac:spMkLst>
        </pc:spChg>
        <pc:spChg chg="add mod">
          <ac:chgData name="Josh Hug" userId="e2159f7335c131c2" providerId="LiveId" clId="{138F76F6-BDFE-43E7-A070-24B46DF0227F}" dt="2025-10-23T18:12:32.543" v="2872" actId="1076"/>
          <ac:spMkLst>
            <pc:docMk/>
            <pc:sldMk cId="3182228289" sldId="798"/>
            <ac:spMk id="9" creationId="{351E1CFA-30EA-F384-59FE-D65F35F5D185}"/>
          </ac:spMkLst>
        </pc:spChg>
        <pc:spChg chg="add mod">
          <ac:chgData name="Josh Hug" userId="e2159f7335c131c2" providerId="LiveId" clId="{138F76F6-BDFE-43E7-A070-24B46DF0227F}" dt="2025-10-23T16:31:25.860" v="1087" actId="207"/>
          <ac:spMkLst>
            <pc:docMk/>
            <pc:sldMk cId="3182228289" sldId="798"/>
            <ac:spMk id="10" creationId="{4218B770-5007-A1D6-448D-11EA37F3A23C}"/>
          </ac:spMkLst>
        </pc:spChg>
        <pc:spChg chg="add mod">
          <ac:chgData name="Josh Hug" userId="e2159f7335c131c2" providerId="LiveId" clId="{138F76F6-BDFE-43E7-A070-24B46DF0227F}" dt="2025-10-23T16:31:19.402" v="1084" actId="207"/>
          <ac:spMkLst>
            <pc:docMk/>
            <pc:sldMk cId="3182228289" sldId="798"/>
            <ac:spMk id="11" creationId="{99E7D7A3-084C-8DC4-67D1-81AFA44C4F12}"/>
          </ac:spMkLst>
        </pc:spChg>
        <pc:spChg chg="add mod">
          <ac:chgData name="Josh Hug" userId="e2159f7335c131c2" providerId="LiveId" clId="{138F76F6-BDFE-43E7-A070-24B46DF0227F}" dt="2025-10-23T16:30:39.503" v="1002" actId="113"/>
          <ac:spMkLst>
            <pc:docMk/>
            <pc:sldMk cId="3182228289" sldId="798"/>
            <ac:spMk id="12" creationId="{2148A8EE-4625-1D91-D983-61AA560B4FD1}"/>
          </ac:spMkLst>
        </pc:spChg>
      </pc:sldChg>
      <pc:sldChg chg="addSp delSp modSp add mod">
        <pc:chgData name="Josh Hug" userId="e2159f7335c131c2" providerId="LiveId" clId="{138F76F6-BDFE-43E7-A070-24B46DF0227F}" dt="2025-10-23T18:16:25.796" v="3114" actId="478"/>
        <pc:sldMkLst>
          <pc:docMk/>
          <pc:sldMk cId="1864890071" sldId="799"/>
        </pc:sldMkLst>
        <pc:spChg chg="mod">
          <ac:chgData name="Josh Hug" userId="e2159f7335c131c2" providerId="LiveId" clId="{138F76F6-BDFE-43E7-A070-24B46DF0227F}" dt="2025-10-23T18:16:20.136" v="3113" actId="20577"/>
          <ac:spMkLst>
            <pc:docMk/>
            <pc:sldMk cId="1864890071" sldId="799"/>
            <ac:spMk id="4" creationId="{35625BF9-4B25-C343-4930-B78EE79F7C83}"/>
          </ac:spMkLst>
        </pc:spChg>
        <pc:spChg chg="add mod">
          <ac:chgData name="Josh Hug" userId="e2159f7335c131c2" providerId="LiveId" clId="{138F76F6-BDFE-43E7-A070-24B46DF0227F}" dt="2025-10-23T18:11:09.920" v="2724" actId="207"/>
          <ac:spMkLst>
            <pc:docMk/>
            <pc:sldMk cId="1864890071" sldId="799"/>
            <ac:spMk id="5" creationId="{4E032EC4-59D3-61AA-8C93-B8121301F58C}"/>
          </ac:spMkLst>
        </pc:spChg>
        <pc:spChg chg="add mod">
          <ac:chgData name="Josh Hug" userId="e2159f7335c131c2" providerId="LiveId" clId="{138F76F6-BDFE-43E7-A070-24B46DF0227F}" dt="2025-10-23T18:11:07.449" v="2723" actId="207"/>
          <ac:spMkLst>
            <pc:docMk/>
            <pc:sldMk cId="1864890071" sldId="799"/>
            <ac:spMk id="6" creationId="{DE60EBE8-3BD6-226A-C4DA-BB24E0DC5920}"/>
          </ac:spMkLst>
        </pc:spChg>
        <pc:spChg chg="add mod">
          <ac:chgData name="Josh Hug" userId="e2159f7335c131c2" providerId="LiveId" clId="{138F76F6-BDFE-43E7-A070-24B46DF0227F}" dt="2025-10-23T16:37:05.542" v="1535" actId="1076"/>
          <ac:spMkLst>
            <pc:docMk/>
            <pc:sldMk cId="1864890071" sldId="799"/>
            <ac:spMk id="7" creationId="{075D21BE-22BC-F405-EE03-FB17B5EFD46C}"/>
          </ac:spMkLst>
        </pc:spChg>
        <pc:spChg chg="add mod">
          <ac:chgData name="Josh Hug" userId="e2159f7335c131c2" providerId="LiveId" clId="{138F76F6-BDFE-43E7-A070-24B46DF0227F}" dt="2025-10-23T16:37:47.653" v="1565" actId="6549"/>
          <ac:spMkLst>
            <pc:docMk/>
            <pc:sldMk cId="1864890071" sldId="799"/>
            <ac:spMk id="8" creationId="{6D4EA313-7E99-2484-D007-BF2377E4674B}"/>
          </ac:spMkLst>
        </pc:spChg>
        <pc:spChg chg="add mod">
          <ac:chgData name="Josh Hug" userId="e2159f7335c131c2" providerId="LiveId" clId="{138F76F6-BDFE-43E7-A070-24B46DF0227F}" dt="2025-10-23T16:37:08.492" v="1542" actId="20577"/>
          <ac:spMkLst>
            <pc:docMk/>
            <pc:sldMk cId="1864890071" sldId="799"/>
            <ac:spMk id="9" creationId="{CC2095A5-AA71-1E39-2AD5-5909DA9309FA}"/>
          </ac:spMkLst>
        </pc:spChg>
        <pc:spChg chg="add mod">
          <ac:chgData name="Josh Hug" userId="e2159f7335c131c2" providerId="LiveId" clId="{138F76F6-BDFE-43E7-A070-24B46DF0227F}" dt="2025-10-23T16:37:05.542" v="1535" actId="1076"/>
          <ac:spMkLst>
            <pc:docMk/>
            <pc:sldMk cId="1864890071" sldId="799"/>
            <ac:spMk id="11" creationId="{8723EE70-D07E-7362-0E18-572A05BE1008}"/>
          </ac:spMkLst>
        </pc:spChg>
        <pc:spChg chg="add mod">
          <ac:chgData name="Josh Hug" userId="e2159f7335c131c2" providerId="LiveId" clId="{138F76F6-BDFE-43E7-A070-24B46DF0227F}" dt="2025-10-23T18:11:12.677" v="2725" actId="207"/>
          <ac:spMkLst>
            <pc:docMk/>
            <pc:sldMk cId="1864890071" sldId="799"/>
            <ac:spMk id="12" creationId="{0AE42242-4FB6-B5A8-3D95-592E287517D7}"/>
          </ac:spMkLst>
        </pc:spChg>
        <pc:spChg chg="mod">
          <ac:chgData name="Josh Hug" userId="e2159f7335c131c2" providerId="LiveId" clId="{138F76F6-BDFE-43E7-A070-24B46DF0227F}" dt="2025-10-23T18:15:04.121" v="2966"/>
          <ac:spMkLst>
            <pc:docMk/>
            <pc:sldMk cId="1864890071" sldId="799"/>
            <ac:spMk id="15" creationId="{FEAE29F5-7AE8-AE04-97F4-0B93CBB1565F}"/>
          </ac:spMkLst>
        </pc:spChg>
        <pc:spChg chg="mod">
          <ac:chgData name="Josh Hug" userId="e2159f7335c131c2" providerId="LiveId" clId="{138F76F6-BDFE-43E7-A070-24B46DF0227F}" dt="2025-10-23T18:15:04.121" v="2966"/>
          <ac:spMkLst>
            <pc:docMk/>
            <pc:sldMk cId="1864890071" sldId="799"/>
            <ac:spMk id="16" creationId="{9E594DC6-FF74-DBDB-2465-7686A415E540}"/>
          </ac:spMkLst>
        </pc:spChg>
        <pc:spChg chg="mod">
          <ac:chgData name="Josh Hug" userId="e2159f7335c131c2" providerId="LiveId" clId="{138F76F6-BDFE-43E7-A070-24B46DF0227F}" dt="2025-10-23T18:15:04.121" v="2966"/>
          <ac:spMkLst>
            <pc:docMk/>
            <pc:sldMk cId="1864890071" sldId="799"/>
            <ac:spMk id="18" creationId="{8E16307C-0659-FC31-E469-2E41B16B890A}"/>
          </ac:spMkLst>
        </pc:spChg>
        <pc:spChg chg="add mod">
          <ac:chgData name="Josh Hug" userId="e2159f7335c131c2" providerId="LiveId" clId="{138F76F6-BDFE-43E7-A070-24B46DF0227F}" dt="2025-10-23T18:15:04.121" v="2966"/>
          <ac:spMkLst>
            <pc:docMk/>
            <pc:sldMk cId="1864890071" sldId="799"/>
            <ac:spMk id="19" creationId="{6C16279A-3D23-BFCA-9C57-13B885093786}"/>
          </ac:spMkLst>
        </pc:spChg>
        <pc:grpChg chg="add mod">
          <ac:chgData name="Josh Hug" userId="e2159f7335c131c2" providerId="LiveId" clId="{138F76F6-BDFE-43E7-A070-24B46DF0227F}" dt="2025-10-23T18:15:04.121" v="2966"/>
          <ac:grpSpMkLst>
            <pc:docMk/>
            <pc:sldMk cId="1864890071" sldId="799"/>
            <ac:grpSpMk id="14" creationId="{B812F0D0-2F75-72BC-AD6F-237F5674DAEA}"/>
          </ac:grpSpMkLst>
        </pc:grpChg>
      </pc:sldChg>
      <pc:sldChg chg="add del mod modShow">
        <pc:chgData name="Josh Hug" userId="e2159f7335c131c2" providerId="LiveId" clId="{138F76F6-BDFE-43E7-A070-24B46DF0227F}" dt="2025-10-28T17:28:41.882" v="10677" actId="47"/>
        <pc:sldMkLst>
          <pc:docMk/>
          <pc:sldMk cId="840085131" sldId="801"/>
        </pc:sldMkLst>
      </pc:sldChg>
      <pc:sldChg chg="modSp add mod setBg">
        <pc:chgData name="Josh Hug" userId="e2159f7335c131c2" providerId="LiveId" clId="{138F76F6-BDFE-43E7-A070-24B46DF0227F}" dt="2025-10-23T16:48:38.409" v="2098"/>
        <pc:sldMkLst>
          <pc:docMk/>
          <pc:sldMk cId="2146116098" sldId="803"/>
        </pc:sldMkLst>
        <pc:spChg chg="mod">
          <ac:chgData name="Josh Hug" userId="e2159f7335c131c2" providerId="LiveId" clId="{138F76F6-BDFE-43E7-A070-24B46DF0227F}" dt="2025-10-23T16:48:38.409" v="2098"/>
          <ac:spMkLst>
            <pc:docMk/>
            <pc:sldMk cId="2146116098" sldId="803"/>
            <ac:spMk id="3" creationId="{EF024D47-CFEB-08BB-53B8-FABEC9C6C406}"/>
          </ac:spMkLst>
        </pc:spChg>
        <pc:spChg chg="mod">
          <ac:chgData name="Josh Hug" userId="e2159f7335c131c2" providerId="LiveId" clId="{138F76F6-BDFE-43E7-A070-24B46DF0227F}" dt="2025-10-23T16:43:47.105" v="1894" actId="207"/>
          <ac:spMkLst>
            <pc:docMk/>
            <pc:sldMk cId="2146116098" sldId="803"/>
            <ac:spMk id="8" creationId="{C7755942-A46D-0171-256E-CCD593638228}"/>
          </ac:spMkLst>
        </pc:spChg>
        <pc:graphicFrameChg chg="mod">
          <ac:chgData name="Josh Hug" userId="e2159f7335c131c2" providerId="LiveId" clId="{138F76F6-BDFE-43E7-A070-24B46DF0227F}" dt="2025-10-23T16:46:49.157" v="1955" actId="1076"/>
          <ac:graphicFrameMkLst>
            <pc:docMk/>
            <pc:sldMk cId="2146116098" sldId="803"/>
            <ac:graphicFrameMk id="7" creationId="{6CD18546-C9B1-042D-0D33-23DCC312D0D4}"/>
          </ac:graphicFrameMkLst>
        </pc:graphicFrameChg>
      </pc:sldChg>
      <pc:sldChg chg="modSp add mod">
        <pc:chgData name="Josh Hug" userId="e2159f7335c131c2" providerId="LiveId" clId="{138F76F6-BDFE-43E7-A070-24B46DF0227F}" dt="2025-10-23T16:48:35.481" v="2097"/>
        <pc:sldMkLst>
          <pc:docMk/>
          <pc:sldMk cId="127043058" sldId="804"/>
        </pc:sldMkLst>
        <pc:spChg chg="mod">
          <ac:chgData name="Josh Hug" userId="e2159f7335c131c2" providerId="LiveId" clId="{138F76F6-BDFE-43E7-A070-24B46DF0227F}" dt="2025-10-23T16:48:35.481" v="2097"/>
          <ac:spMkLst>
            <pc:docMk/>
            <pc:sldMk cId="127043058" sldId="804"/>
            <ac:spMk id="3" creationId="{638728E0-388D-1BDA-3D4A-4773EDE8DBC2}"/>
          </ac:spMkLst>
        </pc:spChg>
        <pc:spChg chg="mod">
          <ac:chgData name="Josh Hug" userId="e2159f7335c131c2" providerId="LiveId" clId="{138F76F6-BDFE-43E7-A070-24B46DF0227F}" dt="2025-10-23T16:43:59.488" v="1908" actId="20577"/>
          <ac:spMkLst>
            <pc:docMk/>
            <pc:sldMk cId="127043058" sldId="804"/>
            <ac:spMk id="8" creationId="{3ECE9B31-BF06-A826-040B-919C24EBC09B}"/>
          </ac:spMkLst>
        </pc:spChg>
        <pc:graphicFrameChg chg="mod">
          <ac:chgData name="Josh Hug" userId="e2159f7335c131c2" providerId="LiveId" clId="{138F76F6-BDFE-43E7-A070-24B46DF0227F}" dt="2025-10-23T16:44:32.725" v="1934" actId="20577"/>
          <ac:graphicFrameMkLst>
            <pc:docMk/>
            <pc:sldMk cId="127043058" sldId="804"/>
            <ac:graphicFrameMk id="5" creationId="{B1AEC363-D8E1-6F98-4938-EDEBF119CD96}"/>
          </ac:graphicFrameMkLst>
        </pc:graphicFrameChg>
        <pc:graphicFrameChg chg="mod">
          <ac:chgData name="Josh Hug" userId="e2159f7335c131c2" providerId="LiveId" clId="{138F76F6-BDFE-43E7-A070-24B46DF0227F}" dt="2025-10-23T16:47:00.857" v="1956" actId="1076"/>
          <ac:graphicFrameMkLst>
            <pc:docMk/>
            <pc:sldMk cId="127043058" sldId="804"/>
            <ac:graphicFrameMk id="7" creationId="{83B478FC-81AD-DFE3-BAE6-CD1A690E368A}"/>
          </ac:graphicFrameMkLst>
        </pc:graphicFrameChg>
      </pc:sldChg>
      <pc:sldChg chg="modSp add">
        <pc:chgData name="Josh Hug" userId="e2159f7335c131c2" providerId="LiveId" clId="{138F76F6-BDFE-43E7-A070-24B46DF0227F}" dt="2025-10-23T16:49:58.555" v="2135"/>
        <pc:sldMkLst>
          <pc:docMk/>
          <pc:sldMk cId="1110375109" sldId="805"/>
        </pc:sldMkLst>
        <pc:spChg chg="mod">
          <ac:chgData name="Josh Hug" userId="e2159f7335c131c2" providerId="LiveId" clId="{138F76F6-BDFE-43E7-A070-24B46DF0227F}" dt="2025-10-23T16:49:15.372" v="2105" actId="20577"/>
          <ac:spMkLst>
            <pc:docMk/>
            <pc:sldMk cId="1110375109" sldId="805"/>
            <ac:spMk id="3" creationId="{0DE2FC7F-3902-39D2-B977-DF12F423A9C8}"/>
          </ac:spMkLst>
        </pc:spChg>
        <pc:graphicFrameChg chg="mod">
          <ac:chgData name="Josh Hug" userId="e2159f7335c131c2" providerId="LiveId" clId="{138F76F6-BDFE-43E7-A070-24B46DF0227F}" dt="2025-10-23T16:49:48.733" v="2127"/>
          <ac:graphicFrameMkLst>
            <pc:docMk/>
            <pc:sldMk cId="1110375109" sldId="805"/>
            <ac:graphicFrameMk id="6" creationId="{38EB3BD9-1F1E-2763-588B-1FE9A672372D}"/>
          </ac:graphicFrameMkLst>
        </pc:graphicFrameChg>
        <pc:graphicFrameChg chg="mod">
          <ac:chgData name="Josh Hug" userId="e2159f7335c131c2" providerId="LiveId" clId="{138F76F6-BDFE-43E7-A070-24B46DF0227F}" dt="2025-10-23T16:49:58.555" v="2135"/>
          <ac:graphicFrameMkLst>
            <pc:docMk/>
            <pc:sldMk cId="1110375109" sldId="805"/>
            <ac:graphicFrameMk id="9" creationId="{1494E592-54D9-E898-44DD-6D0C3F0AF2A0}"/>
          </ac:graphicFrameMkLst>
        </pc:graphicFrameChg>
      </pc:sldChg>
      <pc:sldChg chg="modSp add mod">
        <pc:chgData name="Josh Hug" userId="e2159f7335c131c2" providerId="LiveId" clId="{138F76F6-BDFE-43E7-A070-24B46DF0227F}" dt="2025-10-23T16:52:50.059" v="2262" actId="20577"/>
        <pc:sldMkLst>
          <pc:docMk/>
          <pc:sldMk cId="3184785792" sldId="806"/>
        </pc:sldMkLst>
        <pc:spChg chg="mod">
          <ac:chgData name="Josh Hug" userId="e2159f7335c131c2" providerId="LiveId" clId="{138F76F6-BDFE-43E7-A070-24B46DF0227F}" dt="2025-10-23T16:52:50.059" v="2262" actId="20577"/>
          <ac:spMkLst>
            <pc:docMk/>
            <pc:sldMk cId="3184785792" sldId="806"/>
            <ac:spMk id="8" creationId="{74D9FA9C-6C21-81FF-9B16-0871BD9E9993}"/>
          </ac:spMkLst>
        </pc:spChg>
        <pc:graphicFrameChg chg="mod">
          <ac:chgData name="Josh Hug" userId="e2159f7335c131c2" providerId="LiveId" clId="{138F76F6-BDFE-43E7-A070-24B46DF0227F}" dt="2025-10-23T16:51:04.461" v="2165" actId="20577"/>
          <ac:graphicFrameMkLst>
            <pc:docMk/>
            <pc:sldMk cId="3184785792" sldId="806"/>
            <ac:graphicFrameMk id="6" creationId="{FFA418CD-A332-7826-3F4F-710E7013B6E9}"/>
          </ac:graphicFrameMkLst>
        </pc:graphicFrameChg>
        <pc:graphicFrameChg chg="mod">
          <ac:chgData name="Josh Hug" userId="e2159f7335c131c2" providerId="LiveId" clId="{138F76F6-BDFE-43E7-A070-24B46DF0227F}" dt="2025-10-23T16:51:31.571" v="2195" actId="20577"/>
          <ac:graphicFrameMkLst>
            <pc:docMk/>
            <pc:sldMk cId="3184785792" sldId="806"/>
            <ac:graphicFrameMk id="9" creationId="{34A1F18A-DA11-884B-ACAC-8CD4BF51DC41}"/>
          </ac:graphicFrameMkLst>
        </pc:graphicFrameChg>
      </pc:sldChg>
      <pc:sldChg chg="addSp delSp modSp add del mod setBg">
        <pc:chgData name="Josh Hug" userId="e2159f7335c131c2" providerId="LiveId" clId="{138F76F6-BDFE-43E7-A070-24B46DF0227F}" dt="2025-10-23T16:54:01.417" v="2314" actId="1076"/>
        <pc:sldMkLst>
          <pc:docMk/>
          <pc:sldMk cId="81973106" sldId="807"/>
        </pc:sldMkLst>
        <pc:spChg chg="add mod">
          <ac:chgData name="Josh Hug" userId="e2159f7335c131c2" providerId="LiveId" clId="{138F76F6-BDFE-43E7-A070-24B46DF0227F}" dt="2025-10-23T16:54:01.417" v="2314" actId="1076"/>
          <ac:spMkLst>
            <pc:docMk/>
            <pc:sldMk cId="81973106" sldId="807"/>
            <ac:spMk id="4" creationId="{D79630A6-0EF2-466D-F593-5051FAECCCB0}"/>
          </ac:spMkLst>
        </pc:spChg>
        <pc:spChg chg="mod">
          <ac:chgData name="Josh Hug" userId="e2159f7335c131c2" providerId="LiveId" clId="{138F76F6-BDFE-43E7-A070-24B46DF0227F}" dt="2025-10-23T16:53:52.331" v="2289" actId="1076"/>
          <ac:spMkLst>
            <pc:docMk/>
            <pc:sldMk cId="81973106" sldId="807"/>
            <ac:spMk id="8" creationId="{CFFC164B-43A5-037A-9115-8BAD03773B14}"/>
          </ac:spMkLst>
        </pc:spChg>
      </pc:sldChg>
      <pc:sldChg chg="modSp add mod setBg">
        <pc:chgData name="Josh Hug" userId="e2159f7335c131c2" providerId="LiveId" clId="{138F76F6-BDFE-43E7-A070-24B46DF0227F}" dt="2025-10-23T16:54:26.006" v="2344" actId="113"/>
        <pc:sldMkLst>
          <pc:docMk/>
          <pc:sldMk cId="836064258" sldId="808"/>
        </pc:sldMkLst>
        <pc:spChg chg="mod">
          <ac:chgData name="Josh Hug" userId="e2159f7335c131c2" providerId="LiveId" clId="{138F76F6-BDFE-43E7-A070-24B46DF0227F}" dt="2025-10-23T16:54:26.006" v="2344" actId="113"/>
          <ac:spMkLst>
            <pc:docMk/>
            <pc:sldMk cId="836064258" sldId="808"/>
            <ac:spMk id="4" creationId="{85D10594-6A51-00B7-5BD9-7C6904F10082}"/>
          </ac:spMkLst>
        </pc:spChg>
      </pc:sldChg>
      <pc:sldChg chg="modSp add">
        <pc:chgData name="Josh Hug" userId="e2159f7335c131c2" providerId="LiveId" clId="{138F76F6-BDFE-43E7-A070-24B46DF0227F}" dt="2025-10-23T16:55:14.355" v="2390"/>
        <pc:sldMkLst>
          <pc:docMk/>
          <pc:sldMk cId="2258852220" sldId="809"/>
        </pc:sldMkLst>
        <pc:spChg chg="mod">
          <ac:chgData name="Josh Hug" userId="e2159f7335c131c2" providerId="LiveId" clId="{138F76F6-BDFE-43E7-A070-24B46DF0227F}" dt="2025-10-23T16:54:23.482" v="2343" actId="113"/>
          <ac:spMkLst>
            <pc:docMk/>
            <pc:sldMk cId="2258852220" sldId="809"/>
            <ac:spMk id="4" creationId="{DBD49ABF-50C2-0D19-081D-8298A892A603}"/>
          </ac:spMkLst>
        </pc:spChg>
        <pc:spChg chg="mod">
          <ac:chgData name="Josh Hug" userId="e2159f7335c131c2" providerId="LiveId" clId="{138F76F6-BDFE-43E7-A070-24B46DF0227F}" dt="2025-10-23T16:54:55.027" v="2361" actId="20577"/>
          <ac:spMkLst>
            <pc:docMk/>
            <pc:sldMk cId="2258852220" sldId="809"/>
            <ac:spMk id="8" creationId="{4D4B233B-74C4-F1C6-0C8E-E1B3A3D947C8}"/>
          </ac:spMkLst>
        </pc:spChg>
        <pc:graphicFrameChg chg="mod">
          <ac:chgData name="Josh Hug" userId="e2159f7335c131c2" providerId="LiveId" clId="{138F76F6-BDFE-43E7-A070-24B46DF0227F}" dt="2025-10-23T16:55:07.715" v="2374"/>
          <ac:graphicFrameMkLst>
            <pc:docMk/>
            <pc:sldMk cId="2258852220" sldId="809"/>
            <ac:graphicFrameMk id="6" creationId="{5E4D2B2D-C310-7534-CE98-DDF6EF25B50D}"/>
          </ac:graphicFrameMkLst>
        </pc:graphicFrameChg>
        <pc:graphicFrameChg chg="mod">
          <ac:chgData name="Josh Hug" userId="e2159f7335c131c2" providerId="LiveId" clId="{138F76F6-BDFE-43E7-A070-24B46DF0227F}" dt="2025-10-23T16:55:14.355" v="2390"/>
          <ac:graphicFrameMkLst>
            <pc:docMk/>
            <pc:sldMk cId="2258852220" sldId="809"/>
            <ac:graphicFrameMk id="9" creationId="{4AF8143E-0027-FF54-DD7E-FF687457CD6E}"/>
          </ac:graphicFrameMkLst>
        </pc:graphicFrameChg>
      </pc:sldChg>
      <pc:sldChg chg="addSp delSp modSp add mod">
        <pc:chgData name="Josh Hug" userId="e2159f7335c131c2" providerId="LiveId" clId="{138F76F6-BDFE-43E7-A070-24B46DF0227F}" dt="2025-10-23T18:40:27.516" v="4282" actId="20577"/>
        <pc:sldMkLst>
          <pc:docMk/>
          <pc:sldMk cId="3908906116" sldId="810"/>
        </pc:sldMkLst>
        <pc:spChg chg="mod">
          <ac:chgData name="Josh Hug" userId="e2159f7335c131c2" providerId="LiveId" clId="{138F76F6-BDFE-43E7-A070-24B46DF0227F}" dt="2025-10-23T18:40:27.516" v="4282" actId="20577"/>
          <ac:spMkLst>
            <pc:docMk/>
            <pc:sldMk cId="3908906116" sldId="810"/>
            <ac:spMk id="3" creationId="{44AD0C73-A8F1-58DC-403C-33D94E4ABEF9}"/>
          </ac:spMkLst>
        </pc:spChg>
        <pc:spChg chg="mod">
          <ac:chgData name="Josh Hug" userId="e2159f7335c131c2" providerId="LiveId" clId="{138F76F6-BDFE-43E7-A070-24B46DF0227F}" dt="2025-10-23T18:11:36.942" v="2729" actId="113"/>
          <ac:spMkLst>
            <pc:docMk/>
            <pc:sldMk cId="3908906116" sldId="810"/>
            <ac:spMk id="4" creationId="{74F0DF8A-35BD-5AB8-9127-26DE9B03D116}"/>
          </ac:spMkLst>
        </pc:spChg>
        <pc:spChg chg="mod">
          <ac:chgData name="Josh Hug" userId="e2159f7335c131c2" providerId="LiveId" clId="{138F76F6-BDFE-43E7-A070-24B46DF0227F}" dt="2025-10-23T17:11:07.858" v="2716"/>
          <ac:spMkLst>
            <pc:docMk/>
            <pc:sldMk cId="3908906116" sldId="810"/>
            <ac:spMk id="22" creationId="{F62394DB-C50D-84AE-A5D8-58E09B64E634}"/>
          </ac:spMkLst>
        </pc:spChg>
        <pc:spChg chg="mod">
          <ac:chgData name="Josh Hug" userId="e2159f7335c131c2" providerId="LiveId" clId="{138F76F6-BDFE-43E7-A070-24B46DF0227F}" dt="2025-10-23T17:11:07.858" v="2716"/>
          <ac:spMkLst>
            <pc:docMk/>
            <pc:sldMk cId="3908906116" sldId="810"/>
            <ac:spMk id="24" creationId="{EDAA6917-AE1C-A49F-9AA8-48ED3521B540}"/>
          </ac:spMkLst>
        </pc:spChg>
        <pc:spChg chg="mod">
          <ac:chgData name="Josh Hug" userId="e2159f7335c131c2" providerId="LiveId" clId="{138F76F6-BDFE-43E7-A070-24B46DF0227F}" dt="2025-10-23T17:11:07.858" v="2716"/>
          <ac:spMkLst>
            <pc:docMk/>
            <pc:sldMk cId="3908906116" sldId="810"/>
            <ac:spMk id="25" creationId="{D1E173AE-3D48-6282-2B9D-A02AE516936E}"/>
          </ac:spMkLst>
        </pc:spChg>
        <pc:spChg chg="mod">
          <ac:chgData name="Josh Hug" userId="e2159f7335c131c2" providerId="LiveId" clId="{138F76F6-BDFE-43E7-A070-24B46DF0227F}" dt="2025-10-23T17:11:07.858" v="2716"/>
          <ac:spMkLst>
            <pc:docMk/>
            <pc:sldMk cId="3908906116" sldId="810"/>
            <ac:spMk id="26" creationId="{D6C91166-57DC-88F7-1103-C28226269649}"/>
          </ac:spMkLst>
        </pc:spChg>
        <pc:spChg chg="add mod">
          <ac:chgData name="Josh Hug" userId="e2159f7335c131c2" providerId="LiveId" clId="{138F76F6-BDFE-43E7-A070-24B46DF0227F}" dt="2025-10-23T18:14:48.282" v="2962"/>
          <ac:spMkLst>
            <pc:docMk/>
            <pc:sldMk cId="3908906116" sldId="810"/>
            <ac:spMk id="32" creationId="{C64B0B4A-CFE4-2D73-1EE5-D2008B0CC599}"/>
          </ac:spMkLst>
        </pc:spChg>
        <pc:spChg chg="add mod">
          <ac:chgData name="Josh Hug" userId="e2159f7335c131c2" providerId="LiveId" clId="{138F76F6-BDFE-43E7-A070-24B46DF0227F}" dt="2025-10-23T18:16:36.376" v="3115"/>
          <ac:spMkLst>
            <pc:docMk/>
            <pc:sldMk cId="3908906116" sldId="810"/>
            <ac:spMk id="33" creationId="{1061A90C-7224-D64A-339A-9214B2EA624C}"/>
          </ac:spMkLst>
        </pc:spChg>
        <pc:spChg chg="add mod">
          <ac:chgData name="Josh Hug" userId="e2159f7335c131c2" providerId="LiveId" clId="{138F76F6-BDFE-43E7-A070-24B46DF0227F}" dt="2025-10-23T18:17:45.152" v="3172"/>
          <ac:spMkLst>
            <pc:docMk/>
            <pc:sldMk cId="3908906116" sldId="810"/>
            <ac:spMk id="34" creationId="{6237BB8F-24D2-A8B3-B627-064390E1B385}"/>
          </ac:spMkLst>
        </pc:spChg>
        <pc:spChg chg="add mod">
          <ac:chgData name="Josh Hug" userId="e2159f7335c131c2" providerId="LiveId" clId="{138F76F6-BDFE-43E7-A070-24B46DF0227F}" dt="2025-10-23T18:17:45.152" v="3172"/>
          <ac:spMkLst>
            <pc:docMk/>
            <pc:sldMk cId="3908906116" sldId="810"/>
            <ac:spMk id="35" creationId="{54A3F4CA-F1E4-072D-512A-8DDE5FFB4DFC}"/>
          </ac:spMkLst>
        </pc:spChg>
        <pc:spChg chg="add mod">
          <ac:chgData name="Josh Hug" userId="e2159f7335c131c2" providerId="LiveId" clId="{138F76F6-BDFE-43E7-A070-24B46DF0227F}" dt="2025-10-23T18:17:45.152" v="3172"/>
          <ac:spMkLst>
            <pc:docMk/>
            <pc:sldMk cId="3908906116" sldId="810"/>
            <ac:spMk id="36" creationId="{474E0CB5-6B3A-E179-8CEA-C79B76D500CE}"/>
          </ac:spMkLst>
        </pc:spChg>
        <pc:grpChg chg="add mod">
          <ac:chgData name="Josh Hug" userId="e2159f7335c131c2" providerId="LiveId" clId="{138F76F6-BDFE-43E7-A070-24B46DF0227F}" dt="2025-10-23T17:11:07.858" v="2716"/>
          <ac:grpSpMkLst>
            <pc:docMk/>
            <pc:sldMk cId="3908906116" sldId="810"/>
            <ac:grpSpMk id="14" creationId="{D609F579-BE24-A48C-54E6-0E1189FC1405}"/>
          </ac:grpSpMkLst>
        </pc:grpChg>
      </pc:sldChg>
      <pc:sldChg chg="addSp delSp modSp add mod">
        <pc:chgData name="Josh Hug" userId="e2159f7335c131c2" providerId="LiveId" clId="{138F76F6-BDFE-43E7-A070-24B46DF0227F}" dt="2025-10-23T18:40:30.399" v="4283"/>
        <pc:sldMkLst>
          <pc:docMk/>
          <pc:sldMk cId="2640055401" sldId="812"/>
        </pc:sldMkLst>
        <pc:spChg chg="mod">
          <ac:chgData name="Josh Hug" userId="e2159f7335c131c2" providerId="LiveId" clId="{138F76F6-BDFE-43E7-A070-24B46DF0227F}" dt="2025-10-23T18:40:30.399" v="4283"/>
          <ac:spMkLst>
            <pc:docMk/>
            <pc:sldMk cId="2640055401" sldId="812"/>
            <ac:spMk id="3" creationId="{852A0CBC-D40C-95D8-A6CB-31576E3F6153}"/>
          </ac:spMkLst>
        </pc:spChg>
        <pc:spChg chg="mod">
          <ac:chgData name="Josh Hug" userId="e2159f7335c131c2" providerId="LiveId" clId="{138F76F6-BDFE-43E7-A070-24B46DF0227F}" dt="2025-10-23T18:22:20.871" v="3362" actId="20577"/>
          <ac:spMkLst>
            <pc:docMk/>
            <pc:sldMk cId="2640055401" sldId="812"/>
            <ac:spMk id="4" creationId="{34B58068-835C-EE42-BB81-CA5DAAE20675}"/>
          </ac:spMkLst>
        </pc:spChg>
        <pc:spChg chg="add mod">
          <ac:chgData name="Josh Hug" userId="e2159f7335c131c2" providerId="LiveId" clId="{138F76F6-BDFE-43E7-A070-24B46DF0227F}" dt="2025-10-23T18:17:41.988" v="3170"/>
          <ac:spMkLst>
            <pc:docMk/>
            <pc:sldMk cId="2640055401" sldId="812"/>
            <ac:spMk id="7" creationId="{F22D253C-9513-FB9B-ED64-90BFBC619AF2}"/>
          </ac:spMkLst>
        </pc:spChg>
        <pc:spChg chg="add mod">
          <ac:chgData name="Josh Hug" userId="e2159f7335c131c2" providerId="LiveId" clId="{138F76F6-BDFE-43E7-A070-24B46DF0227F}" dt="2025-10-23T18:17:41.988" v="3170"/>
          <ac:spMkLst>
            <pc:docMk/>
            <pc:sldMk cId="2640055401" sldId="812"/>
            <ac:spMk id="8" creationId="{632650AD-7D99-6F47-7D4C-9B2F7DD6542A}"/>
          </ac:spMkLst>
        </pc:spChg>
        <pc:spChg chg="add mod">
          <ac:chgData name="Josh Hug" userId="e2159f7335c131c2" providerId="LiveId" clId="{138F76F6-BDFE-43E7-A070-24B46DF0227F}" dt="2025-10-23T18:17:41.988" v="3170"/>
          <ac:spMkLst>
            <pc:docMk/>
            <pc:sldMk cId="2640055401" sldId="812"/>
            <ac:spMk id="9" creationId="{BE12E616-541E-7F73-D080-E2F137F90D1E}"/>
          </ac:spMkLst>
        </pc:spChg>
      </pc:sldChg>
      <pc:sldChg chg="addSp delSp modSp add mod setBg">
        <pc:chgData name="Josh Hug" userId="e2159f7335c131c2" providerId="LiveId" clId="{138F76F6-BDFE-43E7-A070-24B46DF0227F}" dt="2025-10-23T18:40:31.764" v="4284"/>
        <pc:sldMkLst>
          <pc:docMk/>
          <pc:sldMk cId="3117296863" sldId="813"/>
        </pc:sldMkLst>
        <pc:spChg chg="add mod">
          <ac:chgData name="Josh Hug" userId="e2159f7335c131c2" providerId="LiveId" clId="{138F76F6-BDFE-43E7-A070-24B46DF0227F}" dt="2025-10-23T18:23:06.416" v="3411" actId="1076"/>
          <ac:spMkLst>
            <pc:docMk/>
            <pc:sldMk cId="3117296863" sldId="813"/>
            <ac:spMk id="2" creationId="{9EAB8D2E-A010-F50D-2D8D-ED3199320759}"/>
          </ac:spMkLst>
        </pc:spChg>
        <pc:spChg chg="mod">
          <ac:chgData name="Josh Hug" userId="e2159f7335c131c2" providerId="LiveId" clId="{138F76F6-BDFE-43E7-A070-24B46DF0227F}" dt="2025-10-23T18:40:31.764" v="4284"/>
          <ac:spMkLst>
            <pc:docMk/>
            <pc:sldMk cId="3117296863" sldId="813"/>
            <ac:spMk id="3" creationId="{E398D85E-12AB-77E3-71CB-F820FC901718}"/>
          </ac:spMkLst>
        </pc:spChg>
        <pc:spChg chg="mod">
          <ac:chgData name="Josh Hug" userId="e2159f7335c131c2" providerId="LiveId" clId="{138F76F6-BDFE-43E7-A070-24B46DF0227F}" dt="2025-10-23T18:22:16.347" v="3360" actId="20577"/>
          <ac:spMkLst>
            <pc:docMk/>
            <pc:sldMk cId="3117296863" sldId="813"/>
            <ac:spMk id="4" creationId="{7D162CE8-F3BB-299F-1B46-4DD5D03D7F5D}"/>
          </ac:spMkLst>
        </pc:spChg>
        <pc:spChg chg="add mod">
          <ac:chgData name="Josh Hug" userId="e2159f7335c131c2" providerId="LiveId" clId="{138F76F6-BDFE-43E7-A070-24B46DF0227F}" dt="2025-10-23T18:14:32.695" v="2953" actId="207"/>
          <ac:spMkLst>
            <pc:docMk/>
            <pc:sldMk cId="3117296863" sldId="813"/>
            <ac:spMk id="5" creationId="{7FB32CE4-2443-3D88-3949-ED8547A7F1E8}"/>
          </ac:spMkLst>
        </pc:spChg>
        <pc:spChg chg="add mod">
          <ac:chgData name="Josh Hug" userId="e2159f7335c131c2" providerId="LiveId" clId="{138F76F6-BDFE-43E7-A070-24B46DF0227F}" dt="2025-10-23T18:14:44.203" v="2961" actId="20577"/>
          <ac:spMkLst>
            <pc:docMk/>
            <pc:sldMk cId="3117296863" sldId="813"/>
            <ac:spMk id="6" creationId="{7AB2BD6A-16D4-05A0-04CD-6EE7CBEBBE33}"/>
          </ac:spMkLst>
        </pc:spChg>
        <pc:spChg chg="add mod">
          <ac:chgData name="Josh Hug" userId="e2159f7335c131c2" providerId="LiveId" clId="{138F76F6-BDFE-43E7-A070-24B46DF0227F}" dt="2025-10-23T18:17:37.528" v="3168" actId="1036"/>
          <ac:spMkLst>
            <pc:docMk/>
            <pc:sldMk cId="3117296863" sldId="813"/>
            <ac:spMk id="7" creationId="{57016C82-6A50-8411-02F0-6DFF3328E3EB}"/>
          </ac:spMkLst>
        </pc:spChg>
        <pc:spChg chg="add mod">
          <ac:chgData name="Josh Hug" userId="e2159f7335c131c2" providerId="LiveId" clId="{138F76F6-BDFE-43E7-A070-24B46DF0227F}" dt="2025-10-23T18:17:37.528" v="3168" actId="1036"/>
          <ac:spMkLst>
            <pc:docMk/>
            <pc:sldMk cId="3117296863" sldId="813"/>
            <ac:spMk id="8" creationId="{8442AE24-D5E5-E555-50D2-70D3B2B1AFC0}"/>
          </ac:spMkLst>
        </pc:spChg>
        <pc:spChg chg="add mod">
          <ac:chgData name="Josh Hug" userId="e2159f7335c131c2" providerId="LiveId" clId="{138F76F6-BDFE-43E7-A070-24B46DF0227F}" dt="2025-10-23T18:17:37.528" v="3168" actId="1036"/>
          <ac:spMkLst>
            <pc:docMk/>
            <pc:sldMk cId="3117296863" sldId="813"/>
            <ac:spMk id="9" creationId="{F2207BF9-25F4-8523-0651-CA49FABB4AA7}"/>
          </ac:spMkLst>
        </pc:spChg>
        <pc:cxnChg chg="add mod">
          <ac:chgData name="Josh Hug" userId="e2159f7335c131c2" providerId="LiveId" clId="{138F76F6-BDFE-43E7-A070-24B46DF0227F}" dt="2025-10-23T18:22:59.696" v="3404" actId="1038"/>
          <ac:cxnSpMkLst>
            <pc:docMk/>
            <pc:sldMk cId="3117296863" sldId="813"/>
            <ac:cxnSpMk id="11" creationId="{28EBABD8-6676-677D-F40B-2CAEF74C53EC}"/>
          </ac:cxnSpMkLst>
        </pc:cxnChg>
        <pc:cxnChg chg="add mod">
          <ac:chgData name="Josh Hug" userId="e2159f7335c131c2" providerId="LiveId" clId="{138F76F6-BDFE-43E7-A070-24B46DF0227F}" dt="2025-10-23T18:23:27.237" v="3415" actId="1035"/>
          <ac:cxnSpMkLst>
            <pc:docMk/>
            <pc:sldMk cId="3117296863" sldId="813"/>
            <ac:cxnSpMk id="12" creationId="{A7827CBB-08B7-C61F-9E98-BF08CCDCDA6B}"/>
          </ac:cxnSpMkLst>
        </pc:cxnChg>
      </pc:sldChg>
      <pc:sldChg chg="addSp delSp modSp add mod setBg">
        <pc:chgData name="Josh Hug" userId="e2159f7335c131c2" providerId="LiveId" clId="{138F76F6-BDFE-43E7-A070-24B46DF0227F}" dt="2025-10-23T18:40:33.402" v="4285"/>
        <pc:sldMkLst>
          <pc:docMk/>
          <pc:sldMk cId="1400515984" sldId="816"/>
        </pc:sldMkLst>
        <pc:spChg chg="mod">
          <ac:chgData name="Josh Hug" userId="e2159f7335c131c2" providerId="LiveId" clId="{138F76F6-BDFE-43E7-A070-24B46DF0227F}" dt="2025-10-23T18:40:33.402" v="4285"/>
          <ac:spMkLst>
            <pc:docMk/>
            <pc:sldMk cId="1400515984" sldId="816"/>
            <ac:spMk id="3" creationId="{A01F9F63-AD92-87A4-AEB3-EBFB957482B2}"/>
          </ac:spMkLst>
        </pc:spChg>
        <pc:spChg chg="add mod">
          <ac:chgData name="Josh Hug" userId="e2159f7335c131c2" providerId="LiveId" clId="{138F76F6-BDFE-43E7-A070-24B46DF0227F}" dt="2025-10-23T18:23:57.268" v="3425" actId="13822"/>
          <ac:spMkLst>
            <pc:docMk/>
            <pc:sldMk cId="1400515984" sldId="816"/>
            <ac:spMk id="10" creationId="{189B09AF-093D-B3B1-4FBA-42535DD1B622}"/>
          </ac:spMkLst>
        </pc:spChg>
        <pc:spChg chg="add mod">
          <ac:chgData name="Josh Hug" userId="e2159f7335c131c2" providerId="LiveId" clId="{138F76F6-BDFE-43E7-A070-24B46DF0227F}" dt="2025-10-23T18:24:05.722" v="3427" actId="1076"/>
          <ac:spMkLst>
            <pc:docMk/>
            <pc:sldMk cId="1400515984" sldId="816"/>
            <ac:spMk id="13" creationId="{55795311-EA10-3641-7577-4B39EE1019B9}"/>
          </ac:spMkLst>
        </pc:spChg>
        <pc:spChg chg="add mod">
          <ac:chgData name="Josh Hug" userId="e2159f7335c131c2" providerId="LiveId" clId="{138F76F6-BDFE-43E7-A070-24B46DF0227F}" dt="2025-10-23T18:24:22.114" v="3436" actId="1076"/>
          <ac:spMkLst>
            <pc:docMk/>
            <pc:sldMk cId="1400515984" sldId="816"/>
            <ac:spMk id="15" creationId="{EE5CFD78-47EE-062F-5B53-B1A88568FA16}"/>
          </ac:spMkLst>
        </pc:spChg>
        <pc:spChg chg="add mod">
          <ac:chgData name="Josh Hug" userId="e2159f7335c131c2" providerId="LiveId" clId="{138F76F6-BDFE-43E7-A070-24B46DF0227F}" dt="2025-10-23T18:24:27.580" v="3444" actId="1076"/>
          <ac:spMkLst>
            <pc:docMk/>
            <pc:sldMk cId="1400515984" sldId="816"/>
            <ac:spMk id="16" creationId="{57218E7E-EC99-4D88-DB4D-46C27240100C}"/>
          </ac:spMkLst>
        </pc:spChg>
      </pc:sldChg>
      <pc:sldChg chg="delSp modSp add mod setBg">
        <pc:chgData name="Josh Hug" userId="e2159f7335c131c2" providerId="LiveId" clId="{138F76F6-BDFE-43E7-A070-24B46DF0227F}" dt="2025-10-23T18:40:35.610" v="4286"/>
        <pc:sldMkLst>
          <pc:docMk/>
          <pc:sldMk cId="1058403056" sldId="817"/>
        </pc:sldMkLst>
        <pc:spChg chg="mod">
          <ac:chgData name="Josh Hug" userId="e2159f7335c131c2" providerId="LiveId" clId="{138F76F6-BDFE-43E7-A070-24B46DF0227F}" dt="2025-10-23T18:40:35.610" v="4286"/>
          <ac:spMkLst>
            <pc:docMk/>
            <pc:sldMk cId="1058403056" sldId="817"/>
            <ac:spMk id="3" creationId="{5435930E-C4F1-E238-DF98-2403A0832D9D}"/>
          </ac:spMkLst>
        </pc:spChg>
        <pc:spChg chg="mod">
          <ac:chgData name="Josh Hug" userId="e2159f7335c131c2" providerId="LiveId" clId="{138F76F6-BDFE-43E7-A070-24B46DF0227F}" dt="2025-10-23T18:25:00.326" v="3454" actId="6549"/>
          <ac:spMkLst>
            <pc:docMk/>
            <pc:sldMk cId="1058403056" sldId="817"/>
            <ac:spMk id="4" creationId="{DB595836-CEB2-702D-AC8D-729B16CF9EE6}"/>
          </ac:spMkLst>
        </pc:spChg>
      </pc:sldChg>
      <pc:sldChg chg="addSp modSp add mod setBg">
        <pc:chgData name="Josh Hug" userId="e2159f7335c131c2" providerId="LiveId" clId="{138F76F6-BDFE-43E7-A070-24B46DF0227F}" dt="2025-10-23T18:40:37.041" v="4287"/>
        <pc:sldMkLst>
          <pc:docMk/>
          <pc:sldMk cId="3854224200" sldId="818"/>
        </pc:sldMkLst>
        <pc:spChg chg="mod">
          <ac:chgData name="Josh Hug" userId="e2159f7335c131c2" providerId="LiveId" clId="{138F76F6-BDFE-43E7-A070-24B46DF0227F}" dt="2025-10-23T18:40:37.041" v="4287"/>
          <ac:spMkLst>
            <pc:docMk/>
            <pc:sldMk cId="3854224200" sldId="818"/>
            <ac:spMk id="3" creationId="{BA2D3D53-2B32-8506-2899-354F38919CB9}"/>
          </ac:spMkLst>
        </pc:spChg>
        <pc:spChg chg="mod">
          <ac:chgData name="Josh Hug" userId="e2159f7335c131c2" providerId="LiveId" clId="{138F76F6-BDFE-43E7-A070-24B46DF0227F}" dt="2025-10-23T18:27:36.936" v="3537" actId="207"/>
          <ac:spMkLst>
            <pc:docMk/>
            <pc:sldMk cId="3854224200" sldId="818"/>
            <ac:spMk id="4" creationId="{4EEF7A81-554D-347C-48B6-33AF94410DEB}"/>
          </ac:spMkLst>
        </pc:spChg>
        <pc:spChg chg="mod">
          <ac:chgData name="Josh Hug" userId="e2159f7335c131c2" providerId="LiveId" clId="{138F76F6-BDFE-43E7-A070-24B46DF0227F}" dt="2025-10-23T18:27:40.462" v="3538" actId="207"/>
          <ac:spMkLst>
            <pc:docMk/>
            <pc:sldMk cId="3854224200" sldId="818"/>
            <ac:spMk id="7" creationId="{A80DC49E-0DBE-A4EC-BB0C-848DD4A784BD}"/>
          </ac:spMkLst>
        </pc:spChg>
        <pc:spChg chg="mod">
          <ac:chgData name="Josh Hug" userId="e2159f7335c131c2" providerId="LiveId" clId="{138F76F6-BDFE-43E7-A070-24B46DF0227F}" dt="2025-10-23T18:27:42.873" v="3539" actId="207"/>
          <ac:spMkLst>
            <pc:docMk/>
            <pc:sldMk cId="3854224200" sldId="818"/>
            <ac:spMk id="9" creationId="{517A40BA-D72D-0520-A94D-FAFF78081609}"/>
          </ac:spMkLst>
        </pc:spChg>
        <pc:spChg chg="add mod">
          <ac:chgData name="Josh Hug" userId="e2159f7335c131c2" providerId="LiveId" clId="{138F76F6-BDFE-43E7-A070-24B46DF0227F}" dt="2025-10-23T18:27:21.859" v="3536"/>
          <ac:spMkLst>
            <pc:docMk/>
            <pc:sldMk cId="3854224200" sldId="818"/>
            <ac:spMk id="11" creationId="{37870B9D-5F02-4599-675E-0815C9360EBA}"/>
          </ac:spMkLst>
        </pc:spChg>
        <pc:cxnChg chg="add mod">
          <ac:chgData name="Josh Hug" userId="e2159f7335c131c2" providerId="LiveId" clId="{138F76F6-BDFE-43E7-A070-24B46DF0227F}" dt="2025-10-23T18:26:46.370" v="3535" actId="1076"/>
          <ac:cxnSpMkLst>
            <pc:docMk/>
            <pc:sldMk cId="3854224200" sldId="818"/>
            <ac:cxnSpMk id="2" creationId="{B05AFA20-AB75-CD75-FA31-D486D815C85B}"/>
          </ac:cxnSpMkLst>
        </pc:cxnChg>
        <pc:cxnChg chg="add mod">
          <ac:chgData name="Josh Hug" userId="e2159f7335c131c2" providerId="LiveId" clId="{138F76F6-BDFE-43E7-A070-24B46DF0227F}" dt="2025-10-23T18:26:46.370" v="3535" actId="1076"/>
          <ac:cxnSpMkLst>
            <pc:docMk/>
            <pc:sldMk cId="3854224200" sldId="818"/>
            <ac:cxnSpMk id="10" creationId="{A683B4F1-904E-E0F5-710B-5539D98002FD}"/>
          </ac:cxnSpMkLst>
        </pc:cxnChg>
      </pc:sldChg>
      <pc:sldChg chg="delSp modSp add mod setBg">
        <pc:chgData name="Josh Hug" userId="e2159f7335c131c2" providerId="LiveId" clId="{138F76F6-BDFE-43E7-A070-24B46DF0227F}" dt="2025-10-23T18:40:39.320" v="4288"/>
        <pc:sldMkLst>
          <pc:docMk/>
          <pc:sldMk cId="3701154924" sldId="819"/>
        </pc:sldMkLst>
        <pc:spChg chg="mod">
          <ac:chgData name="Josh Hug" userId="e2159f7335c131c2" providerId="LiveId" clId="{138F76F6-BDFE-43E7-A070-24B46DF0227F}" dt="2025-10-23T18:40:39.320" v="4288"/>
          <ac:spMkLst>
            <pc:docMk/>
            <pc:sldMk cId="3701154924" sldId="819"/>
            <ac:spMk id="3" creationId="{96747CC5-D09D-DDEC-5A0C-1772E65100BF}"/>
          </ac:spMkLst>
        </pc:spChg>
        <pc:spChg chg="mod">
          <ac:chgData name="Josh Hug" userId="e2159f7335c131c2" providerId="LiveId" clId="{138F76F6-BDFE-43E7-A070-24B46DF0227F}" dt="2025-10-23T18:30:53.305" v="3774" actId="20577"/>
          <ac:spMkLst>
            <pc:docMk/>
            <pc:sldMk cId="3701154924" sldId="819"/>
            <ac:spMk id="4" creationId="{00DE3262-3F69-D3BC-2F47-AB10548F01B0}"/>
          </ac:spMkLst>
        </pc:spChg>
      </pc:sldChg>
      <pc:sldChg chg="addSp modSp add mod setBg">
        <pc:chgData name="Josh Hug" userId="e2159f7335c131c2" providerId="LiveId" clId="{138F76F6-BDFE-43E7-A070-24B46DF0227F}" dt="2025-10-23T18:40:40.997" v="4289"/>
        <pc:sldMkLst>
          <pc:docMk/>
          <pc:sldMk cId="2577854884" sldId="820"/>
        </pc:sldMkLst>
        <pc:spChg chg="add mod">
          <ac:chgData name="Josh Hug" userId="e2159f7335c131c2" providerId="LiveId" clId="{138F76F6-BDFE-43E7-A070-24B46DF0227F}" dt="2025-10-23T18:32:00.067" v="3921" actId="1076"/>
          <ac:spMkLst>
            <pc:docMk/>
            <pc:sldMk cId="2577854884" sldId="820"/>
            <ac:spMk id="2" creationId="{F211753B-48FB-13A9-ED86-E71964E4DB9F}"/>
          </ac:spMkLst>
        </pc:spChg>
        <pc:spChg chg="mod">
          <ac:chgData name="Josh Hug" userId="e2159f7335c131c2" providerId="LiveId" clId="{138F76F6-BDFE-43E7-A070-24B46DF0227F}" dt="2025-10-23T18:40:40.997" v="4289"/>
          <ac:spMkLst>
            <pc:docMk/>
            <pc:sldMk cId="2577854884" sldId="820"/>
            <ac:spMk id="3" creationId="{6C7FAC33-ED48-B019-CE62-43A7034B0AAE}"/>
          </ac:spMkLst>
        </pc:spChg>
        <pc:spChg chg="mod">
          <ac:chgData name="Josh Hug" userId="e2159f7335c131c2" providerId="LiveId" clId="{138F76F6-BDFE-43E7-A070-24B46DF0227F}" dt="2025-10-23T18:36:13.779" v="4220" actId="207"/>
          <ac:spMkLst>
            <pc:docMk/>
            <pc:sldMk cId="2577854884" sldId="820"/>
            <ac:spMk id="4" creationId="{2A163F7E-3512-DBF1-7AEA-7EA5E7308C41}"/>
          </ac:spMkLst>
        </pc:spChg>
        <pc:spChg chg="add mod">
          <ac:chgData name="Josh Hug" userId="e2159f7335c131c2" providerId="LiveId" clId="{138F76F6-BDFE-43E7-A070-24B46DF0227F}" dt="2025-10-23T18:32:00.067" v="3921" actId="1076"/>
          <ac:spMkLst>
            <pc:docMk/>
            <pc:sldMk cId="2577854884" sldId="820"/>
            <ac:spMk id="7" creationId="{F271FDDD-320E-C11D-F762-AEB24F2F57B3}"/>
          </ac:spMkLst>
        </pc:spChg>
        <pc:spChg chg="add mod">
          <ac:chgData name="Josh Hug" userId="e2159f7335c131c2" providerId="LiveId" clId="{138F76F6-BDFE-43E7-A070-24B46DF0227F}" dt="2025-10-23T18:32:00.067" v="3921" actId="1076"/>
          <ac:spMkLst>
            <pc:docMk/>
            <pc:sldMk cId="2577854884" sldId="820"/>
            <ac:spMk id="8" creationId="{46AFD474-BDAC-E441-DE15-DA31158DF7C2}"/>
          </ac:spMkLst>
        </pc:spChg>
        <pc:cxnChg chg="add mod">
          <ac:chgData name="Josh Hug" userId="e2159f7335c131c2" providerId="LiveId" clId="{138F76F6-BDFE-43E7-A070-24B46DF0227F}" dt="2025-10-23T18:32:00.067" v="3921" actId="1076"/>
          <ac:cxnSpMkLst>
            <pc:docMk/>
            <pc:sldMk cId="2577854884" sldId="820"/>
            <ac:cxnSpMk id="9" creationId="{EE881F55-B90A-8830-BCAB-1954E1086042}"/>
          </ac:cxnSpMkLst>
        </pc:cxnChg>
        <pc:cxnChg chg="add mod">
          <ac:chgData name="Josh Hug" userId="e2159f7335c131c2" providerId="LiveId" clId="{138F76F6-BDFE-43E7-A070-24B46DF0227F}" dt="2025-10-23T18:32:00.067" v="3921" actId="1076"/>
          <ac:cxnSpMkLst>
            <pc:docMk/>
            <pc:sldMk cId="2577854884" sldId="820"/>
            <ac:cxnSpMk id="10" creationId="{DFE8A7E0-6950-005F-364A-656AF2B40225}"/>
          </ac:cxnSpMkLst>
        </pc:cxnChg>
      </pc:sldChg>
      <pc:sldChg chg="addSp delSp modSp add mod">
        <pc:chgData name="Josh Hug" userId="e2159f7335c131c2" providerId="LiveId" clId="{138F76F6-BDFE-43E7-A070-24B46DF0227F}" dt="2025-10-23T18:40:44.215" v="4290"/>
        <pc:sldMkLst>
          <pc:docMk/>
          <pc:sldMk cId="1766578185" sldId="821"/>
        </pc:sldMkLst>
        <pc:spChg chg="mod">
          <ac:chgData name="Josh Hug" userId="e2159f7335c131c2" providerId="LiveId" clId="{138F76F6-BDFE-43E7-A070-24B46DF0227F}" dt="2025-10-23T18:40:44.215" v="4290"/>
          <ac:spMkLst>
            <pc:docMk/>
            <pc:sldMk cId="1766578185" sldId="821"/>
            <ac:spMk id="3" creationId="{107AAADA-16B4-4322-D5F5-E04E13F78B2C}"/>
          </ac:spMkLst>
        </pc:spChg>
        <pc:spChg chg="mod">
          <ac:chgData name="Josh Hug" userId="e2159f7335c131c2" providerId="LiveId" clId="{138F76F6-BDFE-43E7-A070-24B46DF0227F}" dt="2025-10-23T18:34:34.873" v="4123" actId="20577"/>
          <ac:spMkLst>
            <pc:docMk/>
            <pc:sldMk cId="1766578185" sldId="821"/>
            <ac:spMk id="4" creationId="{E8E27655-EB87-33B6-4364-C603490D3516}"/>
          </ac:spMkLst>
        </pc:spChg>
        <pc:spChg chg="add mod">
          <ac:chgData name="Josh Hug" userId="e2159f7335c131c2" providerId="LiveId" clId="{138F76F6-BDFE-43E7-A070-24B46DF0227F}" dt="2025-10-23T18:39:30.720" v="4224" actId="113"/>
          <ac:spMkLst>
            <pc:docMk/>
            <pc:sldMk cId="1766578185" sldId="821"/>
            <ac:spMk id="17" creationId="{F50C6008-C892-EC7C-35D9-F746BAE3630A}"/>
          </ac:spMkLst>
        </pc:spChg>
        <pc:cxnChg chg="add mod">
          <ac:chgData name="Josh Hug" userId="e2159f7335c131c2" providerId="LiveId" clId="{138F76F6-BDFE-43E7-A070-24B46DF0227F}" dt="2025-10-23T18:35:20.038" v="4130" actId="208"/>
          <ac:cxnSpMkLst>
            <pc:docMk/>
            <pc:sldMk cId="1766578185" sldId="821"/>
            <ac:cxnSpMk id="13" creationId="{2EAECDC9-A2AF-F14C-17B4-16D63C932005}"/>
          </ac:cxnSpMkLst>
        </pc:cxnChg>
        <pc:cxnChg chg="add mod">
          <ac:chgData name="Josh Hug" userId="e2159f7335c131c2" providerId="LiveId" clId="{138F76F6-BDFE-43E7-A070-24B46DF0227F}" dt="2025-10-23T18:39:45.845" v="4229" actId="14100"/>
          <ac:cxnSpMkLst>
            <pc:docMk/>
            <pc:sldMk cId="1766578185" sldId="821"/>
            <ac:cxnSpMk id="15" creationId="{EEB064CE-36EB-CEE5-9FCB-7999FC4B88FB}"/>
          </ac:cxnSpMkLst>
        </pc:cxnChg>
      </pc:sldChg>
      <pc:sldChg chg="addSp delSp modSp new mod">
        <pc:chgData name="Josh Hug" userId="e2159f7335c131c2" providerId="LiveId" clId="{138F76F6-BDFE-43E7-A070-24B46DF0227F}" dt="2025-10-23T18:46:06.273" v="4584" actId="207"/>
        <pc:sldMkLst>
          <pc:docMk/>
          <pc:sldMk cId="3687174247" sldId="822"/>
        </pc:sldMkLst>
        <pc:spChg chg="mod">
          <ac:chgData name="Josh Hug" userId="e2159f7335c131c2" providerId="LiveId" clId="{138F76F6-BDFE-43E7-A070-24B46DF0227F}" dt="2025-10-23T18:41:20.096" v="4300"/>
          <ac:spMkLst>
            <pc:docMk/>
            <pc:sldMk cId="3687174247" sldId="822"/>
            <ac:spMk id="2" creationId="{145F246E-8201-45E4-AE3A-CD0DD98B734C}"/>
          </ac:spMkLst>
        </pc:spChg>
        <pc:spChg chg="mod">
          <ac:chgData name="Josh Hug" userId="e2159f7335c131c2" providerId="LiveId" clId="{138F76F6-BDFE-43E7-A070-24B46DF0227F}" dt="2025-10-23T18:42:01.758" v="4455" actId="20577"/>
          <ac:spMkLst>
            <pc:docMk/>
            <pc:sldMk cId="3687174247" sldId="822"/>
            <ac:spMk id="3" creationId="{13DDE564-B39E-1446-CC82-19A1FC32C171}"/>
          </ac:spMkLst>
        </pc:spChg>
        <pc:spChg chg="add mod">
          <ac:chgData name="Josh Hug" userId="e2159f7335c131c2" providerId="LiveId" clId="{138F76F6-BDFE-43E7-A070-24B46DF0227F}" dt="2025-10-23T18:42:53.120" v="4483" actId="14100"/>
          <ac:spMkLst>
            <pc:docMk/>
            <pc:sldMk cId="3687174247" sldId="822"/>
            <ac:spMk id="5" creationId="{11C89293-B725-C957-977A-FC56DD85CA08}"/>
          </ac:spMkLst>
        </pc:spChg>
        <pc:spChg chg="add mod">
          <ac:chgData name="Josh Hug" userId="e2159f7335c131c2" providerId="LiveId" clId="{138F76F6-BDFE-43E7-A070-24B46DF0227F}" dt="2025-10-23T18:43:06.777" v="4489" actId="14100"/>
          <ac:spMkLst>
            <pc:docMk/>
            <pc:sldMk cId="3687174247" sldId="822"/>
            <ac:spMk id="7" creationId="{6E13C1E7-EA69-E226-7FD4-7CDC62C6C899}"/>
          </ac:spMkLst>
        </pc:spChg>
        <pc:spChg chg="add mod">
          <ac:chgData name="Josh Hug" userId="e2159f7335c131c2" providerId="LiveId" clId="{138F76F6-BDFE-43E7-A070-24B46DF0227F}" dt="2025-10-23T18:44:58.468" v="4537" actId="14100"/>
          <ac:spMkLst>
            <pc:docMk/>
            <pc:sldMk cId="3687174247" sldId="822"/>
            <ac:spMk id="9" creationId="{12214175-D0C0-87B2-262C-8B412E408375}"/>
          </ac:spMkLst>
        </pc:spChg>
        <pc:spChg chg="add mod">
          <ac:chgData name="Josh Hug" userId="e2159f7335c131c2" providerId="LiveId" clId="{138F76F6-BDFE-43E7-A070-24B46DF0227F}" dt="2025-10-23T18:45:20.433" v="4544" actId="1076"/>
          <ac:spMkLst>
            <pc:docMk/>
            <pc:sldMk cId="3687174247" sldId="822"/>
            <ac:spMk id="10" creationId="{49B09EAE-5C26-7C0A-35F7-7A7DBBBC5F35}"/>
          </ac:spMkLst>
        </pc:spChg>
        <pc:spChg chg="mod">
          <ac:chgData name="Josh Hug" userId="e2159f7335c131c2" providerId="LiveId" clId="{138F76F6-BDFE-43E7-A070-24B46DF0227F}" dt="2025-10-23T18:45:35.642" v="4545"/>
          <ac:spMkLst>
            <pc:docMk/>
            <pc:sldMk cId="3687174247" sldId="822"/>
            <ac:spMk id="12" creationId="{D5A86F3F-C466-DECB-48BB-392CE42376CF}"/>
          </ac:spMkLst>
        </pc:spChg>
        <pc:spChg chg="mod">
          <ac:chgData name="Josh Hug" userId="e2159f7335c131c2" providerId="LiveId" clId="{138F76F6-BDFE-43E7-A070-24B46DF0227F}" dt="2025-10-23T18:45:35.642" v="4545"/>
          <ac:spMkLst>
            <pc:docMk/>
            <pc:sldMk cId="3687174247" sldId="822"/>
            <ac:spMk id="13" creationId="{B65EC055-E6FE-E1A6-CDF5-80B2EB8B4AB9}"/>
          </ac:spMkLst>
        </pc:spChg>
        <pc:spChg chg="mod">
          <ac:chgData name="Josh Hug" userId="e2159f7335c131c2" providerId="LiveId" clId="{138F76F6-BDFE-43E7-A070-24B46DF0227F}" dt="2025-10-23T18:45:35.642" v="4545"/>
          <ac:spMkLst>
            <pc:docMk/>
            <pc:sldMk cId="3687174247" sldId="822"/>
            <ac:spMk id="14" creationId="{B47F967E-D46F-08F0-451A-E41AC6FAA0A6}"/>
          </ac:spMkLst>
        </pc:spChg>
        <pc:spChg chg="mod">
          <ac:chgData name="Josh Hug" userId="e2159f7335c131c2" providerId="LiveId" clId="{138F76F6-BDFE-43E7-A070-24B46DF0227F}" dt="2025-10-23T18:45:35.642" v="4545"/>
          <ac:spMkLst>
            <pc:docMk/>
            <pc:sldMk cId="3687174247" sldId="822"/>
            <ac:spMk id="15" creationId="{390F5CBF-37CE-FA54-C17D-237C9331E404}"/>
          </ac:spMkLst>
        </pc:spChg>
        <pc:spChg chg="add mod">
          <ac:chgData name="Josh Hug" userId="e2159f7335c131c2" providerId="LiveId" clId="{138F76F6-BDFE-43E7-A070-24B46DF0227F}" dt="2025-10-23T18:45:35.642" v="4545"/>
          <ac:spMkLst>
            <pc:docMk/>
            <pc:sldMk cId="3687174247" sldId="822"/>
            <ac:spMk id="16" creationId="{0B532642-2CCF-9816-831D-19D5F89F7F29}"/>
          </ac:spMkLst>
        </pc:spChg>
        <pc:spChg chg="add mod">
          <ac:chgData name="Josh Hug" userId="e2159f7335c131c2" providerId="LiveId" clId="{138F76F6-BDFE-43E7-A070-24B46DF0227F}" dt="2025-10-23T18:45:35.642" v="4545"/>
          <ac:spMkLst>
            <pc:docMk/>
            <pc:sldMk cId="3687174247" sldId="822"/>
            <ac:spMk id="17" creationId="{4D3DF2F7-0824-CE1C-7878-FB12AFFFA382}"/>
          </ac:spMkLst>
        </pc:spChg>
        <pc:spChg chg="add mod">
          <ac:chgData name="Josh Hug" userId="e2159f7335c131c2" providerId="LiveId" clId="{138F76F6-BDFE-43E7-A070-24B46DF0227F}" dt="2025-10-23T18:45:35.642" v="4545"/>
          <ac:spMkLst>
            <pc:docMk/>
            <pc:sldMk cId="3687174247" sldId="822"/>
            <ac:spMk id="18" creationId="{945E2B70-9FC7-1C43-B5FE-1C7CFE9ED01E}"/>
          </ac:spMkLst>
        </pc:spChg>
        <pc:spChg chg="add del mod">
          <ac:chgData name="Josh Hug" userId="e2159f7335c131c2" providerId="LiveId" clId="{138F76F6-BDFE-43E7-A070-24B46DF0227F}" dt="2025-10-23T18:46:06.273" v="4584" actId="207"/>
          <ac:spMkLst>
            <pc:docMk/>
            <pc:sldMk cId="3687174247" sldId="822"/>
            <ac:spMk id="20" creationId="{B8BC7649-9E4D-097D-144E-E84940384DE4}"/>
          </ac:spMkLst>
        </pc:spChg>
        <pc:grpChg chg="add mod">
          <ac:chgData name="Josh Hug" userId="e2159f7335c131c2" providerId="LiveId" clId="{138F76F6-BDFE-43E7-A070-24B46DF0227F}" dt="2025-10-23T18:45:35.642" v="4545"/>
          <ac:grpSpMkLst>
            <pc:docMk/>
            <pc:sldMk cId="3687174247" sldId="822"/>
            <ac:grpSpMk id="11" creationId="{0BED669F-C21D-C160-3D62-D2FEA8DB6853}"/>
          </ac:grpSpMkLst>
        </pc:grpChg>
      </pc:sldChg>
      <pc:sldChg chg="delSp modSp add mod modNotes">
        <pc:chgData name="Josh Hug" userId="e2159f7335c131c2" providerId="LiveId" clId="{138F76F6-BDFE-43E7-A070-24B46DF0227F}" dt="2025-10-23T18:48:46.675" v="5134" actId="20577"/>
        <pc:sldMkLst>
          <pc:docMk/>
          <pc:sldMk cId="3426730915" sldId="823"/>
        </pc:sldMkLst>
        <pc:spChg chg="mod">
          <ac:chgData name="Josh Hug" userId="e2159f7335c131c2" providerId="LiveId" clId="{138F76F6-BDFE-43E7-A070-24B46DF0227F}" dt="2025-10-23T18:48:46.675" v="5134" actId="20577"/>
          <ac:spMkLst>
            <pc:docMk/>
            <pc:sldMk cId="3426730915" sldId="823"/>
            <ac:spMk id="3" creationId="{0B5ADB7F-5526-A918-4582-284CBDCA4902}"/>
          </ac:spMkLst>
        </pc:spChg>
      </pc:sldChg>
      <pc:sldChg chg="addSp modSp add mod modAnim">
        <pc:chgData name="Josh Hug" userId="e2159f7335c131c2" providerId="LiveId" clId="{138F76F6-BDFE-43E7-A070-24B46DF0227F}" dt="2025-10-23T19:55:10.056" v="7451"/>
        <pc:sldMkLst>
          <pc:docMk/>
          <pc:sldMk cId="1046523351" sldId="824"/>
        </pc:sldMkLst>
        <pc:spChg chg="mod">
          <ac:chgData name="Josh Hug" userId="e2159f7335c131c2" providerId="LiveId" clId="{138F76F6-BDFE-43E7-A070-24B46DF0227F}" dt="2025-10-23T19:55:10.056" v="7451"/>
          <ac:spMkLst>
            <pc:docMk/>
            <pc:sldMk cId="1046523351" sldId="824"/>
            <ac:spMk id="3" creationId="{59874EB6-37D8-C9E9-014E-18D685612FC5}"/>
          </ac:spMkLst>
        </pc:spChg>
        <pc:spChg chg="mod">
          <ac:chgData name="Josh Hug" userId="e2159f7335c131c2" providerId="LiveId" clId="{138F76F6-BDFE-43E7-A070-24B46DF0227F}" dt="2025-10-23T19:54:31.896" v="7364" actId="1076"/>
          <ac:spMkLst>
            <pc:docMk/>
            <pc:sldMk cId="1046523351" sldId="824"/>
            <ac:spMk id="9" creationId="{279F1022-3778-A710-3171-DD4299150461}"/>
          </ac:spMkLst>
        </pc:spChg>
        <pc:spChg chg="add mod">
          <ac:chgData name="Josh Hug" userId="e2159f7335c131c2" providerId="LiveId" clId="{138F76F6-BDFE-43E7-A070-24B46DF0227F}" dt="2025-10-23T19:54:42.243" v="7449" actId="14100"/>
          <ac:spMkLst>
            <pc:docMk/>
            <pc:sldMk cId="1046523351" sldId="824"/>
            <ac:spMk id="11" creationId="{BE3BFDF2-5591-D202-67F5-0F2E4E2FC625}"/>
          </ac:spMkLst>
        </pc:spChg>
        <pc:cxnChg chg="add mod">
          <ac:chgData name="Josh Hug" userId="e2159f7335c131c2" providerId="LiveId" clId="{138F76F6-BDFE-43E7-A070-24B46DF0227F}" dt="2025-10-23T19:54:30.293" v="7361" actId="14100"/>
          <ac:cxnSpMkLst>
            <pc:docMk/>
            <pc:sldMk cId="1046523351" sldId="824"/>
            <ac:cxnSpMk id="7" creationId="{032FFAC1-D41B-C8C0-FC71-04D5EAA4C893}"/>
          </ac:cxnSpMkLst>
        </pc:cxnChg>
      </pc:sldChg>
      <pc:sldChg chg="add modAnim">
        <pc:chgData name="Josh Hug" userId="e2159f7335c131c2" providerId="LiveId" clId="{138F76F6-BDFE-43E7-A070-24B46DF0227F}" dt="2025-10-23T19:59:30.079" v="7582"/>
        <pc:sldMkLst>
          <pc:docMk/>
          <pc:sldMk cId="7789955" sldId="825"/>
        </pc:sldMkLst>
      </pc:sldChg>
      <pc:sldChg chg="addSp delSp modSp add mod modAnim">
        <pc:chgData name="Josh Hug" userId="e2159f7335c131c2" providerId="LiveId" clId="{138F76F6-BDFE-43E7-A070-24B46DF0227F}" dt="2025-10-23T19:58:08.860" v="7555"/>
        <pc:sldMkLst>
          <pc:docMk/>
          <pc:sldMk cId="3572417690" sldId="826"/>
        </pc:sldMkLst>
        <pc:spChg chg="add mod">
          <ac:chgData name="Josh Hug" userId="e2159f7335c131c2" providerId="LiveId" clId="{138F76F6-BDFE-43E7-A070-24B46DF0227F}" dt="2025-10-23T19:58:05.969" v="7554" actId="14100"/>
          <ac:spMkLst>
            <pc:docMk/>
            <pc:sldMk cId="3572417690" sldId="826"/>
            <ac:spMk id="7" creationId="{A05A2ACA-308F-7490-0A62-19107E89EDC9}"/>
          </ac:spMkLst>
        </pc:spChg>
        <pc:cxnChg chg="mod">
          <ac:chgData name="Josh Hug" userId="e2159f7335c131c2" providerId="LiveId" clId="{138F76F6-BDFE-43E7-A070-24B46DF0227F}" dt="2025-10-23T19:57:56.056" v="7493" actId="1076"/>
          <ac:cxnSpMkLst>
            <pc:docMk/>
            <pc:sldMk cId="3572417690" sldId="826"/>
            <ac:cxnSpMk id="9" creationId="{B5CACE4D-03E1-72DC-EE32-A794ACE792C5}"/>
          </ac:cxnSpMkLst>
        </pc:cxnChg>
      </pc:sldChg>
      <pc:sldChg chg="modSp add modAnim">
        <pc:chgData name="Josh Hug" userId="e2159f7335c131c2" providerId="LiveId" clId="{138F76F6-BDFE-43E7-A070-24B46DF0227F}" dt="2025-10-23T19:58:29.956" v="7563"/>
        <pc:sldMkLst>
          <pc:docMk/>
          <pc:sldMk cId="482751049" sldId="827"/>
        </pc:sldMkLst>
        <pc:spChg chg="mod">
          <ac:chgData name="Josh Hug" userId="e2159f7335c131c2" providerId="LiveId" clId="{138F76F6-BDFE-43E7-A070-24B46DF0227F}" dt="2025-10-23T19:58:28.048" v="7562"/>
          <ac:spMkLst>
            <pc:docMk/>
            <pc:sldMk cId="482751049" sldId="827"/>
            <ac:spMk id="7" creationId="{9723E1C9-231E-8A2C-41C1-2B1FD0F65870}"/>
          </ac:spMkLst>
        </pc:spChg>
      </pc:sldChg>
      <pc:sldChg chg="delSp modSp add mod setBg">
        <pc:chgData name="Josh Hug" userId="e2159f7335c131c2" providerId="LiveId" clId="{138F76F6-BDFE-43E7-A070-24B46DF0227F}" dt="2025-10-23T20:06:53.888" v="7882"/>
        <pc:sldMkLst>
          <pc:docMk/>
          <pc:sldMk cId="2982599165" sldId="829"/>
        </pc:sldMkLst>
        <pc:spChg chg="mod">
          <ac:chgData name="Josh Hug" userId="e2159f7335c131c2" providerId="LiveId" clId="{138F76F6-BDFE-43E7-A070-24B46DF0227F}" dt="2025-10-23T20:04:44.898" v="7629"/>
          <ac:spMkLst>
            <pc:docMk/>
            <pc:sldMk cId="2982599165" sldId="829"/>
            <ac:spMk id="3" creationId="{D987F56D-A697-28CE-E753-62ECEE984486}"/>
          </ac:spMkLst>
        </pc:spChg>
        <pc:spChg chg="mod">
          <ac:chgData name="Josh Hug" userId="e2159f7335c131c2" providerId="LiveId" clId="{138F76F6-BDFE-43E7-A070-24B46DF0227F}" dt="2025-10-23T20:05:27.003" v="7739" actId="20577"/>
          <ac:spMkLst>
            <pc:docMk/>
            <pc:sldMk cId="2982599165" sldId="829"/>
            <ac:spMk id="4" creationId="{5991F719-5DAA-4009-5073-79D1904A6D1A}"/>
          </ac:spMkLst>
        </pc:spChg>
        <pc:spChg chg="mod">
          <ac:chgData name="Josh Hug" userId="e2159f7335c131c2" providerId="LiveId" clId="{138F76F6-BDFE-43E7-A070-24B46DF0227F}" dt="2025-10-23T20:05:21.335" v="7732" actId="1076"/>
          <ac:spMkLst>
            <pc:docMk/>
            <pc:sldMk cId="2982599165" sldId="829"/>
            <ac:spMk id="19" creationId="{217A2223-8CA4-C7D0-955C-F1A51756ED09}"/>
          </ac:spMkLst>
        </pc:spChg>
      </pc:sldChg>
      <pc:sldChg chg="addSp modSp add mod">
        <pc:chgData name="Josh Hug" userId="e2159f7335c131c2" providerId="LiveId" clId="{138F76F6-BDFE-43E7-A070-24B46DF0227F}" dt="2025-10-23T20:08:59.880" v="8056" actId="207"/>
        <pc:sldMkLst>
          <pc:docMk/>
          <pc:sldMk cId="3520607803" sldId="830"/>
        </pc:sldMkLst>
        <pc:spChg chg="mod">
          <ac:chgData name="Josh Hug" userId="e2159f7335c131c2" providerId="LiveId" clId="{138F76F6-BDFE-43E7-A070-24B46DF0227F}" dt="2025-10-23T20:08:28.285" v="8022" actId="20577"/>
          <ac:spMkLst>
            <pc:docMk/>
            <pc:sldMk cId="3520607803" sldId="830"/>
            <ac:spMk id="4" creationId="{391E833D-9F98-F840-143C-6D8811DBA8B7}"/>
          </ac:spMkLst>
        </pc:spChg>
        <pc:spChg chg="add mod">
          <ac:chgData name="Josh Hug" userId="e2159f7335c131c2" providerId="LiveId" clId="{138F76F6-BDFE-43E7-A070-24B46DF0227F}" dt="2025-10-23T20:08:32.905" v="8023" actId="1076"/>
          <ac:spMkLst>
            <pc:docMk/>
            <pc:sldMk cId="3520607803" sldId="830"/>
            <ac:spMk id="6" creationId="{2B7845E2-D6AA-7D04-0D6E-2A561A078B5B}"/>
          </ac:spMkLst>
        </pc:spChg>
        <pc:spChg chg="add mod">
          <ac:chgData name="Josh Hug" userId="e2159f7335c131c2" providerId="LiveId" clId="{138F76F6-BDFE-43E7-A070-24B46DF0227F}" dt="2025-10-23T20:08:32.905" v="8023" actId="1076"/>
          <ac:spMkLst>
            <pc:docMk/>
            <pc:sldMk cId="3520607803" sldId="830"/>
            <ac:spMk id="9" creationId="{5D0BC8DA-7194-014A-92E7-ECE2789471BA}"/>
          </ac:spMkLst>
        </pc:spChg>
        <pc:spChg chg="add mod">
          <ac:chgData name="Josh Hug" userId="e2159f7335c131c2" providerId="LiveId" clId="{138F76F6-BDFE-43E7-A070-24B46DF0227F}" dt="2025-10-23T20:08:32.905" v="8023" actId="1076"/>
          <ac:spMkLst>
            <pc:docMk/>
            <pc:sldMk cId="3520607803" sldId="830"/>
            <ac:spMk id="11" creationId="{D9DDD824-B9F8-AA78-00B2-045431B8F89D}"/>
          </ac:spMkLst>
        </pc:spChg>
        <pc:spChg chg="add mod">
          <ac:chgData name="Josh Hug" userId="e2159f7335c131c2" providerId="LiveId" clId="{138F76F6-BDFE-43E7-A070-24B46DF0227F}" dt="2025-10-23T20:08:35.288" v="8024" actId="1076"/>
          <ac:spMkLst>
            <pc:docMk/>
            <pc:sldMk cId="3520607803" sldId="830"/>
            <ac:spMk id="13" creationId="{8763CE6C-8FA1-0CFF-6F97-244ACAD2F824}"/>
          </ac:spMkLst>
        </pc:spChg>
        <pc:spChg chg="add mod">
          <ac:chgData name="Josh Hug" userId="e2159f7335c131c2" providerId="LiveId" clId="{138F76F6-BDFE-43E7-A070-24B46DF0227F}" dt="2025-10-23T20:08:59.880" v="8056" actId="207"/>
          <ac:spMkLst>
            <pc:docMk/>
            <pc:sldMk cId="3520607803" sldId="830"/>
            <ac:spMk id="15" creationId="{760520D8-FA6F-375B-71EE-54FBCE17490C}"/>
          </ac:spMkLst>
        </pc:spChg>
        <pc:spChg chg="mod">
          <ac:chgData name="Josh Hug" userId="e2159f7335c131c2" providerId="LiveId" clId="{138F76F6-BDFE-43E7-A070-24B46DF0227F}" dt="2025-10-23T20:06:05.564" v="7820" actId="1076"/>
          <ac:spMkLst>
            <pc:docMk/>
            <pc:sldMk cId="3520607803" sldId="830"/>
            <ac:spMk id="19" creationId="{1067E436-9621-38F0-2FEF-9AB36486F88A}"/>
          </ac:spMkLst>
        </pc:spChg>
      </pc:sldChg>
      <pc:sldChg chg="add">
        <pc:chgData name="Josh Hug" userId="e2159f7335c131c2" providerId="LiveId" clId="{138F76F6-BDFE-43E7-A070-24B46DF0227F}" dt="2025-10-23T20:12:11.574" v="8133"/>
        <pc:sldMkLst>
          <pc:docMk/>
          <pc:sldMk cId="1013368498" sldId="831"/>
        </pc:sldMkLst>
      </pc:sldChg>
      <pc:sldChg chg="delSp modSp add del mod">
        <pc:chgData name="Josh Hug" userId="e2159f7335c131c2" providerId="LiveId" clId="{138F76F6-BDFE-43E7-A070-24B46DF0227F}" dt="2025-10-28T17:13:18.288" v="9569" actId="47"/>
        <pc:sldMkLst>
          <pc:docMk/>
          <pc:sldMk cId="3852740392" sldId="832"/>
        </pc:sldMkLst>
      </pc:sldChg>
      <pc:sldChg chg="modSp add del mod modAnim">
        <pc:chgData name="Josh Hug" userId="e2159f7335c131c2" providerId="LiveId" clId="{138F76F6-BDFE-43E7-A070-24B46DF0227F}" dt="2025-10-28T17:59:21.243" v="12413" actId="2696"/>
        <pc:sldMkLst>
          <pc:docMk/>
          <pc:sldMk cId="3392928139" sldId="833"/>
        </pc:sldMkLst>
      </pc:sldChg>
      <pc:sldChg chg="add">
        <pc:chgData name="Josh Hug" userId="e2159f7335c131c2" providerId="LiveId" clId="{138F76F6-BDFE-43E7-A070-24B46DF0227F}" dt="2025-10-28T17:59:25.497" v="12414"/>
        <pc:sldMkLst>
          <pc:docMk/>
          <pc:sldMk cId="4086293498" sldId="833"/>
        </pc:sldMkLst>
      </pc:sldChg>
      <pc:sldChg chg="del">
        <pc:chgData name="Josh Hug" userId="e2159f7335c131c2" providerId="LiveId" clId="{138F76F6-BDFE-43E7-A070-24B46DF0227F}" dt="2025-10-28T17:59:17.222" v="12412" actId="47"/>
        <pc:sldMkLst>
          <pc:docMk/>
          <pc:sldMk cId="314157996" sldId="834"/>
        </pc:sldMkLst>
      </pc:sldChg>
      <pc:sldChg chg="addSp modSp add del mod">
        <pc:chgData name="Josh Hug" userId="e2159f7335c131c2" providerId="LiveId" clId="{138F76F6-BDFE-43E7-A070-24B46DF0227F}" dt="2025-10-28T17:35:31.379" v="11685" actId="47"/>
        <pc:sldMkLst>
          <pc:docMk/>
          <pc:sldMk cId="882218961" sldId="835"/>
        </pc:sldMkLst>
        <pc:spChg chg="mod">
          <ac:chgData name="Josh Hug" userId="e2159f7335c131c2" providerId="LiveId" clId="{138F76F6-BDFE-43E7-A070-24B46DF0227F}" dt="2025-10-28T17:34:09.619" v="11661" actId="2711"/>
          <ac:spMkLst>
            <pc:docMk/>
            <pc:sldMk cId="882218961" sldId="835"/>
            <ac:spMk id="3" creationId="{22FF5DEF-2E2D-2C0E-2874-BE872BAC166A}"/>
          </ac:spMkLst>
        </pc:spChg>
        <pc:spChg chg="add mod">
          <ac:chgData name="Josh Hug" userId="e2159f7335c131c2" providerId="LiveId" clId="{138F76F6-BDFE-43E7-A070-24B46DF0227F}" dt="2025-10-28T17:32:46.967" v="11503" actId="1076"/>
          <ac:spMkLst>
            <pc:docMk/>
            <pc:sldMk cId="882218961" sldId="835"/>
            <ac:spMk id="8" creationId="{CBB2A9C8-7FC5-3C55-5FB8-1726BC612ADE}"/>
          </ac:spMkLst>
        </pc:spChg>
      </pc:sldChg>
      <pc:sldChg chg="modSp add mod">
        <pc:chgData name="Josh Hug" userId="e2159f7335c131c2" providerId="LiveId" clId="{138F76F6-BDFE-43E7-A070-24B46DF0227F}" dt="2025-10-28T18:02:19.357" v="12438" actId="6549"/>
        <pc:sldMkLst>
          <pc:docMk/>
          <pc:sldMk cId="969399091" sldId="835"/>
        </pc:sldMkLst>
        <pc:spChg chg="mod">
          <ac:chgData name="Josh Hug" userId="e2159f7335c131c2" providerId="LiveId" clId="{138F76F6-BDFE-43E7-A070-24B46DF0227F}" dt="2025-10-28T18:02:19.357" v="12438" actId="6549"/>
          <ac:spMkLst>
            <pc:docMk/>
            <pc:sldMk cId="969399091" sldId="835"/>
            <ac:spMk id="3" creationId="{0E76B089-8AEA-6A59-89CB-89412CBC38B2}"/>
          </ac:spMkLst>
        </pc:spChg>
      </pc:sldChg>
      <pc:sldChg chg="add del">
        <pc:chgData name="Josh Hug" userId="e2159f7335c131c2" providerId="LiveId" clId="{138F76F6-BDFE-43E7-A070-24B46DF0227F}" dt="2025-10-28T17:30:58.848" v="11248"/>
        <pc:sldMkLst>
          <pc:docMk/>
          <pc:sldMk cId="1518873006" sldId="835"/>
        </pc:sldMkLst>
      </pc:sldChg>
      <pc:sldChg chg="add del">
        <pc:chgData name="Josh Hug" userId="e2159f7335c131c2" providerId="LiveId" clId="{138F76F6-BDFE-43E7-A070-24B46DF0227F}" dt="2025-10-28T17:31:17.421" v="11251"/>
        <pc:sldMkLst>
          <pc:docMk/>
          <pc:sldMk cId="2823208940" sldId="835"/>
        </pc:sldMkLst>
      </pc:sldChg>
      <pc:sldChg chg="modSp add">
        <pc:chgData name="Josh Hug" userId="e2159f7335c131c2" providerId="LiveId" clId="{138F76F6-BDFE-43E7-A070-24B46DF0227F}" dt="2025-10-28T17:40:24.664" v="11840" actId="20577"/>
        <pc:sldMkLst>
          <pc:docMk/>
          <pc:sldMk cId="385711355" sldId="836"/>
        </pc:sldMkLst>
        <pc:spChg chg="mod">
          <ac:chgData name="Josh Hug" userId="e2159f7335c131c2" providerId="LiveId" clId="{138F76F6-BDFE-43E7-A070-24B46DF0227F}" dt="2025-10-28T17:40:24.664" v="11840" actId="20577"/>
          <ac:spMkLst>
            <pc:docMk/>
            <pc:sldMk cId="385711355" sldId="836"/>
            <ac:spMk id="3" creationId="{634A6368-6B3A-7C31-3CA0-25EBF4798F80}"/>
          </ac:spMkLst>
        </pc:spChg>
      </pc:sldChg>
      <pc:sldChg chg="addSp modSp add del mod">
        <pc:chgData name="Josh Hug" userId="e2159f7335c131c2" providerId="LiveId" clId="{138F76F6-BDFE-43E7-A070-24B46DF0227F}" dt="2025-10-28T17:35:32.333" v="11686" actId="47"/>
        <pc:sldMkLst>
          <pc:docMk/>
          <pc:sldMk cId="2390328345" sldId="836"/>
        </pc:sldMkLst>
        <pc:spChg chg="mod">
          <ac:chgData name="Josh Hug" userId="e2159f7335c131c2" providerId="LiveId" clId="{138F76F6-BDFE-43E7-A070-24B46DF0227F}" dt="2025-10-28T17:34:34.251" v="11665" actId="20577"/>
          <ac:spMkLst>
            <pc:docMk/>
            <pc:sldMk cId="2390328345" sldId="836"/>
            <ac:spMk id="3" creationId="{FD7826FF-1028-E853-22B8-6976132852FC}"/>
          </ac:spMkLst>
        </pc:spChg>
        <pc:spChg chg="mod">
          <ac:chgData name="Josh Hug" userId="e2159f7335c131c2" providerId="LiveId" clId="{138F76F6-BDFE-43E7-A070-24B46DF0227F}" dt="2025-10-28T17:33:04.363" v="11630" actId="1076"/>
          <ac:spMkLst>
            <pc:docMk/>
            <pc:sldMk cId="2390328345" sldId="836"/>
            <ac:spMk id="8" creationId="{0CD81C0B-48D0-31EA-B951-43E909A75351}"/>
          </ac:spMkLst>
        </pc:spChg>
        <pc:spChg chg="add mod">
          <ac:chgData name="Josh Hug" userId="e2159f7335c131c2" providerId="LiveId" clId="{138F76F6-BDFE-43E7-A070-24B46DF0227F}" dt="2025-10-28T17:33:29.543" v="11656" actId="1076"/>
          <ac:spMkLst>
            <pc:docMk/>
            <pc:sldMk cId="2390328345" sldId="836"/>
            <ac:spMk id="9" creationId="{B1E1D09F-DA02-533E-E2F8-9052159503D3}"/>
          </ac:spMkLst>
        </pc:spChg>
      </pc:sldChg>
      <pc:sldChg chg="addSp modSp add del mod">
        <pc:chgData name="Josh Hug" userId="e2159f7335c131c2" providerId="LiveId" clId="{138F76F6-BDFE-43E7-A070-24B46DF0227F}" dt="2025-10-28T17:59:17.222" v="12412" actId="47"/>
        <pc:sldMkLst>
          <pc:docMk/>
          <pc:sldMk cId="1196198845" sldId="837"/>
        </pc:sldMkLst>
        <pc:spChg chg="mod">
          <ac:chgData name="Josh Hug" userId="e2159f7335c131c2" providerId="LiveId" clId="{138F76F6-BDFE-43E7-A070-24B46DF0227F}" dt="2025-10-28T17:41:12.741" v="11869" actId="20577"/>
          <ac:spMkLst>
            <pc:docMk/>
            <pc:sldMk cId="1196198845" sldId="837"/>
            <ac:spMk id="3" creationId="{4B5242B4-E1AB-214E-5966-EE9293F56ACD}"/>
          </ac:spMkLst>
        </pc:spChg>
        <pc:spChg chg="add mod">
          <ac:chgData name="Josh Hug" userId="e2159f7335c131c2" providerId="LiveId" clId="{138F76F6-BDFE-43E7-A070-24B46DF0227F}" dt="2025-10-28T17:41:50.562" v="11961" actId="14100"/>
          <ac:spMkLst>
            <pc:docMk/>
            <pc:sldMk cId="1196198845" sldId="837"/>
            <ac:spMk id="6" creationId="{3FB0923C-68D2-85C3-F0A0-85425C945BB2}"/>
          </ac:spMkLst>
        </pc:spChg>
        <pc:cxnChg chg="add mod">
          <ac:chgData name="Josh Hug" userId="e2159f7335c131c2" providerId="LiveId" clId="{138F76F6-BDFE-43E7-A070-24B46DF0227F}" dt="2025-10-28T17:41:36.159" v="11871" actId="13822"/>
          <ac:cxnSpMkLst>
            <pc:docMk/>
            <pc:sldMk cId="1196198845" sldId="837"/>
            <ac:cxnSpMk id="5" creationId="{FA09522A-80AC-11CC-CD48-8F0054840BBE}"/>
          </ac:cxnSpMkLst>
        </pc:cxnChg>
      </pc:sldChg>
      <pc:sldChg chg="add del">
        <pc:chgData name="Josh Hug" userId="e2159f7335c131c2" providerId="LiveId" clId="{138F76F6-BDFE-43E7-A070-24B46DF0227F}" dt="2025-10-28T17:59:17.222" v="12412" actId="47"/>
        <pc:sldMkLst>
          <pc:docMk/>
          <pc:sldMk cId="2125884430" sldId="838"/>
        </pc:sldMkLst>
      </pc:sldChg>
      <pc:sldChg chg="add del">
        <pc:chgData name="Josh Hug" userId="e2159f7335c131c2" providerId="LiveId" clId="{138F76F6-BDFE-43E7-A070-24B46DF0227F}" dt="2025-10-28T17:53:03.347" v="11980"/>
        <pc:sldMkLst>
          <pc:docMk/>
          <pc:sldMk cId="2214381081" sldId="838"/>
        </pc:sldMkLst>
      </pc:sldChg>
      <pc:sldChg chg="addSp modSp add mod">
        <pc:chgData name="Josh Hug" userId="e2159f7335c131c2" providerId="LiveId" clId="{138F76F6-BDFE-43E7-A070-24B46DF0227F}" dt="2025-10-28T17:57:52.720" v="12283" actId="20577"/>
        <pc:sldMkLst>
          <pc:docMk/>
          <pc:sldMk cId="2249868252" sldId="839"/>
        </pc:sldMkLst>
        <pc:spChg chg="mod">
          <ac:chgData name="Josh Hug" userId="e2159f7335c131c2" providerId="LiveId" clId="{138F76F6-BDFE-43E7-A070-24B46DF0227F}" dt="2025-10-28T17:57:52.720" v="12283" actId="20577"/>
          <ac:spMkLst>
            <pc:docMk/>
            <pc:sldMk cId="2249868252" sldId="839"/>
            <ac:spMk id="3" creationId="{BD59D722-6966-E2F9-AB19-0E7ED0B05269}"/>
          </ac:spMkLst>
        </pc:spChg>
        <pc:spChg chg="add mod">
          <ac:chgData name="Josh Hug" userId="e2159f7335c131c2" providerId="LiveId" clId="{138F76F6-BDFE-43E7-A070-24B46DF0227F}" dt="2025-10-28T17:56:50.705" v="12232" actId="1076"/>
          <ac:spMkLst>
            <pc:docMk/>
            <pc:sldMk cId="2249868252" sldId="839"/>
            <ac:spMk id="5" creationId="{3668F592-23CA-BD3F-4162-E5EEA9120115}"/>
          </ac:spMkLst>
        </pc:spChg>
        <pc:spChg chg="add mod">
          <ac:chgData name="Josh Hug" userId="e2159f7335c131c2" providerId="LiveId" clId="{138F76F6-BDFE-43E7-A070-24B46DF0227F}" dt="2025-10-28T17:56:50.705" v="12232" actId="1076"/>
          <ac:spMkLst>
            <pc:docMk/>
            <pc:sldMk cId="2249868252" sldId="839"/>
            <ac:spMk id="6" creationId="{BCB26BB8-61CF-0018-B8AF-5C74E2BCA5AA}"/>
          </ac:spMkLst>
        </pc:spChg>
      </pc:sldChg>
      <pc:sldChg chg="add del">
        <pc:chgData name="Josh Hug" userId="e2159f7335c131c2" providerId="LiveId" clId="{138F76F6-BDFE-43E7-A070-24B46DF0227F}" dt="2025-10-28T17:57:16.289" v="12234"/>
        <pc:sldMkLst>
          <pc:docMk/>
          <pc:sldMk cId="1986139666" sldId="840"/>
        </pc:sldMkLst>
      </pc:sldChg>
      <pc:sldChg chg="modSp add mod">
        <pc:chgData name="Josh Hug" userId="e2159f7335c131c2" providerId="LiveId" clId="{138F76F6-BDFE-43E7-A070-24B46DF0227F}" dt="2025-10-28T17:58:03.605" v="12317" actId="1035"/>
        <pc:sldMkLst>
          <pc:docMk/>
          <pc:sldMk cId="2699939000" sldId="840"/>
        </pc:sldMkLst>
        <pc:spChg chg="mod">
          <ac:chgData name="Josh Hug" userId="e2159f7335c131c2" providerId="LiveId" clId="{138F76F6-BDFE-43E7-A070-24B46DF0227F}" dt="2025-10-28T17:57:57.876" v="12284" actId="20577"/>
          <ac:spMkLst>
            <pc:docMk/>
            <pc:sldMk cId="2699939000" sldId="840"/>
            <ac:spMk id="3" creationId="{948CF284-1304-3D75-FF07-AD1F68172C4E}"/>
          </ac:spMkLst>
        </pc:spChg>
        <pc:spChg chg="mod">
          <ac:chgData name="Josh Hug" userId="e2159f7335c131c2" providerId="LiveId" clId="{138F76F6-BDFE-43E7-A070-24B46DF0227F}" dt="2025-10-28T17:58:03.605" v="12317" actId="1035"/>
          <ac:spMkLst>
            <pc:docMk/>
            <pc:sldMk cId="2699939000" sldId="840"/>
            <ac:spMk id="6" creationId="{5D40595F-7103-5174-BBEE-B7F0B3F9BBBF}"/>
          </ac:spMkLst>
        </pc:spChg>
        <pc:cxnChg chg="mod">
          <ac:chgData name="Josh Hug" userId="e2159f7335c131c2" providerId="LiveId" clId="{138F76F6-BDFE-43E7-A070-24B46DF0227F}" dt="2025-10-28T17:58:03.605" v="12317" actId="1035"/>
          <ac:cxnSpMkLst>
            <pc:docMk/>
            <pc:sldMk cId="2699939000" sldId="840"/>
            <ac:cxnSpMk id="5" creationId="{7A7DA154-F0CD-6DBD-97F7-17B9E5DD80C7}"/>
          </ac:cxnSpMkLst>
        </pc:cxnChg>
      </pc:sldChg>
      <pc:sldChg chg="modSp add mod">
        <pc:chgData name="Josh Hug" userId="e2159f7335c131c2" providerId="LiveId" clId="{138F76F6-BDFE-43E7-A070-24B46DF0227F}" dt="2025-10-28T17:58:57.631" v="12411" actId="20577"/>
        <pc:sldMkLst>
          <pc:docMk/>
          <pc:sldMk cId="1100888024" sldId="841"/>
        </pc:sldMkLst>
        <pc:spChg chg="mod">
          <ac:chgData name="Josh Hug" userId="e2159f7335c131c2" providerId="LiveId" clId="{138F76F6-BDFE-43E7-A070-24B46DF0227F}" dt="2025-10-28T17:58:57.631" v="12411" actId="20577"/>
          <ac:spMkLst>
            <pc:docMk/>
            <pc:sldMk cId="1100888024" sldId="841"/>
            <ac:spMk id="3" creationId="{77D1F47D-4B48-B761-F219-C15954D45FB7}"/>
          </ac:spMkLst>
        </pc:spChg>
        <pc:spChg chg="mod">
          <ac:chgData name="Josh Hug" userId="e2159f7335c131c2" providerId="LiveId" clId="{138F76F6-BDFE-43E7-A070-24B46DF0227F}" dt="2025-10-28T17:58:44.079" v="12324" actId="1076"/>
          <ac:spMkLst>
            <pc:docMk/>
            <pc:sldMk cId="1100888024" sldId="841"/>
            <ac:spMk id="5" creationId="{BBBB01BF-CECF-59BB-6A9D-BDF9C06D1E7A}"/>
          </ac:spMkLst>
        </pc:spChg>
        <pc:cxnChg chg="mod">
          <ac:chgData name="Josh Hug" userId="e2159f7335c131c2" providerId="LiveId" clId="{138F76F6-BDFE-43E7-A070-24B46DF0227F}" dt="2025-10-28T17:58:44.079" v="12324" actId="1076"/>
          <ac:cxnSpMkLst>
            <pc:docMk/>
            <pc:sldMk cId="1100888024" sldId="841"/>
            <ac:cxnSpMk id="4" creationId="{468890E4-6CC1-4B33-BBF5-3C163BFF9348}"/>
          </ac:cxnSpMkLst>
        </pc:cxnChg>
      </pc:sldChg>
      <pc:sldChg chg="add del">
        <pc:chgData name="Josh Hug" userId="e2159f7335c131c2" providerId="LiveId" clId="{138F76F6-BDFE-43E7-A070-24B46DF0227F}" dt="2025-10-28T17:58:20.253" v="12319"/>
        <pc:sldMkLst>
          <pc:docMk/>
          <pc:sldMk cId="1669264275" sldId="841"/>
        </pc:sldMkLst>
      </pc:sldChg>
      <pc:sldChg chg="addSp delSp modSp add mod addAnim delAnim modAnim modNotes">
        <pc:chgData name="Josh Hug" userId="e2159f7335c131c2" providerId="LiveId" clId="{138F76F6-BDFE-43E7-A070-24B46DF0227F}" dt="2025-10-28T18:05:57.868" v="12498"/>
        <pc:sldMkLst>
          <pc:docMk/>
          <pc:sldMk cId="1524257888" sldId="842"/>
        </pc:sldMkLst>
        <pc:spChg chg="mod">
          <ac:chgData name="Josh Hug" userId="e2159f7335c131c2" providerId="LiveId" clId="{138F76F6-BDFE-43E7-A070-24B46DF0227F}" dt="2025-10-28T18:04:55.073" v="12462" actId="207"/>
          <ac:spMkLst>
            <pc:docMk/>
            <pc:sldMk cId="1524257888" sldId="842"/>
            <ac:spMk id="3" creationId="{14E8E98D-CA80-A370-7D90-EEE6DEE0C631}"/>
          </ac:spMkLst>
        </pc:spChg>
        <pc:spChg chg="mod">
          <ac:chgData name="Josh Hug" userId="e2159f7335c131c2" providerId="LiveId" clId="{138F76F6-BDFE-43E7-A070-24B46DF0227F}" dt="2025-10-28T18:05:52.929" v="12495" actId="1076"/>
          <ac:spMkLst>
            <pc:docMk/>
            <pc:sldMk cId="1524257888" sldId="842"/>
            <ac:spMk id="5" creationId="{57F61B55-DC14-81CB-33CA-3CB1AC2F0E81}"/>
          </ac:spMkLst>
        </pc:spChg>
        <pc:spChg chg="add del mod">
          <ac:chgData name="Josh Hug" userId="e2159f7335c131c2" providerId="LiveId" clId="{138F76F6-BDFE-43E7-A070-24B46DF0227F}" dt="2025-10-28T18:04:51.759" v="12461" actId="21"/>
          <ac:spMkLst>
            <pc:docMk/>
            <pc:sldMk cId="1524257888" sldId="842"/>
            <ac:spMk id="6" creationId="{52814A53-1CFF-4FF9-1053-90ED599758FD}"/>
          </ac:spMkLst>
        </pc:spChg>
        <pc:spChg chg="mod">
          <ac:chgData name="Josh Hug" userId="e2159f7335c131c2" providerId="LiveId" clId="{138F76F6-BDFE-43E7-A070-24B46DF0227F}" dt="2025-10-28T18:04:05.279" v="12443" actId="1076"/>
          <ac:spMkLst>
            <pc:docMk/>
            <pc:sldMk cId="1524257888" sldId="842"/>
            <ac:spMk id="7" creationId="{F4B71E23-1ADC-1477-A3C9-A85F7A110076}"/>
          </ac:spMkLst>
        </pc:spChg>
        <pc:spChg chg="mod">
          <ac:chgData name="Josh Hug" userId="e2159f7335c131c2" providerId="LiveId" clId="{138F76F6-BDFE-43E7-A070-24B46DF0227F}" dt="2025-10-28T18:04:03.093" v="12441" actId="1076"/>
          <ac:spMkLst>
            <pc:docMk/>
            <pc:sldMk cId="1524257888" sldId="842"/>
            <ac:spMk id="8" creationId="{6FD8EBA0-1D8A-E665-FCD8-14E589AC6FA9}"/>
          </ac:spMkLst>
        </pc:spChg>
        <pc:spChg chg="add mod">
          <ac:chgData name="Josh Hug" userId="e2159f7335c131c2" providerId="LiveId" clId="{138F76F6-BDFE-43E7-A070-24B46DF0227F}" dt="2025-10-28T18:05:29.476" v="12484" actId="207"/>
          <ac:spMkLst>
            <pc:docMk/>
            <pc:sldMk cId="1524257888" sldId="842"/>
            <ac:spMk id="9" creationId="{52814A53-1CFF-4FF9-1053-90ED599758FD}"/>
          </ac:spMkLst>
        </pc:spChg>
        <pc:spChg chg="add del mod">
          <ac:chgData name="Josh Hug" userId="e2159f7335c131c2" providerId="LiveId" clId="{138F76F6-BDFE-43E7-A070-24B46DF0227F}" dt="2025-10-28T18:05:23.687" v="12483" actId="21"/>
          <ac:spMkLst>
            <pc:docMk/>
            <pc:sldMk cId="1524257888" sldId="842"/>
            <ac:spMk id="10" creationId="{AE962855-DB62-0001-3A37-0410C496B22A}"/>
          </ac:spMkLst>
        </pc:spChg>
        <pc:spChg chg="add del mod">
          <ac:chgData name="Josh Hug" userId="e2159f7335c131c2" providerId="LiveId" clId="{138F76F6-BDFE-43E7-A070-24B46DF0227F}" dt="2025-10-28T18:05:47.314" v="12491" actId="21"/>
          <ac:spMkLst>
            <pc:docMk/>
            <pc:sldMk cId="1524257888" sldId="842"/>
            <ac:spMk id="11" creationId="{AE962855-DB62-0001-3A37-0410C496B22A}"/>
          </ac:spMkLst>
        </pc:spChg>
        <pc:spChg chg="add mod">
          <ac:chgData name="Josh Hug" userId="e2159f7335c131c2" providerId="LiveId" clId="{138F76F6-BDFE-43E7-A070-24B46DF0227F}" dt="2025-10-28T18:05:50.603" v="12493"/>
          <ac:spMkLst>
            <pc:docMk/>
            <pc:sldMk cId="1524257888" sldId="842"/>
            <ac:spMk id="12" creationId="{AE962855-DB62-0001-3A37-0410C496B22A}"/>
          </ac:spMkLst>
        </pc:spChg>
      </pc:sldChg>
      <pc:sldChg chg="addSp delSp modSp add del mod modAnim">
        <pc:chgData name="Josh Hug" userId="e2159f7335c131c2" providerId="LiveId" clId="{138F76F6-BDFE-43E7-A070-24B46DF0227F}" dt="2025-10-28T18:13:24.308" v="12852" actId="2696"/>
        <pc:sldMkLst>
          <pc:docMk/>
          <pc:sldMk cId="3726346798" sldId="843"/>
        </pc:sldMkLst>
        <pc:spChg chg="mod">
          <ac:chgData name="Josh Hug" userId="e2159f7335c131c2" providerId="LiveId" clId="{138F76F6-BDFE-43E7-A070-24B46DF0227F}" dt="2025-10-28T18:11:51.404" v="12817" actId="20577"/>
          <ac:spMkLst>
            <pc:docMk/>
            <pc:sldMk cId="3726346798" sldId="843"/>
            <ac:spMk id="2" creationId="{880AB165-296C-1FF7-CF8A-79970A560F7C}"/>
          </ac:spMkLst>
        </pc:spChg>
        <pc:spChg chg="mod">
          <ac:chgData name="Josh Hug" userId="e2159f7335c131c2" providerId="LiveId" clId="{138F76F6-BDFE-43E7-A070-24B46DF0227F}" dt="2025-10-28T18:10:40.163" v="12654" actId="20577"/>
          <ac:spMkLst>
            <pc:docMk/>
            <pc:sldMk cId="3726346798" sldId="843"/>
            <ac:spMk id="3" creationId="{07CA0F8B-1179-1D4F-51AF-BAD6CF18341D}"/>
          </ac:spMkLst>
        </pc:spChg>
        <pc:spChg chg="del mod">
          <ac:chgData name="Josh Hug" userId="e2159f7335c131c2" providerId="LiveId" clId="{138F76F6-BDFE-43E7-A070-24B46DF0227F}" dt="2025-10-28T18:09:46.472" v="12552" actId="478"/>
          <ac:spMkLst>
            <pc:docMk/>
            <pc:sldMk cId="3726346798" sldId="843"/>
            <ac:spMk id="4" creationId="{C63A8966-CA19-6C8E-8FE8-DE30C58B8AEB}"/>
          </ac:spMkLst>
        </pc:spChg>
        <pc:spChg chg="del">
          <ac:chgData name="Josh Hug" userId="e2159f7335c131c2" providerId="LiveId" clId="{138F76F6-BDFE-43E7-A070-24B46DF0227F}" dt="2025-10-28T18:09:50.704" v="12561" actId="478"/>
          <ac:spMkLst>
            <pc:docMk/>
            <pc:sldMk cId="3726346798" sldId="843"/>
            <ac:spMk id="5" creationId="{B12E8E6E-06B8-C40C-740F-3ACC2CFC81C8}"/>
          </ac:spMkLst>
        </pc:spChg>
        <pc:spChg chg="del">
          <ac:chgData name="Josh Hug" userId="e2159f7335c131c2" providerId="LiveId" clId="{138F76F6-BDFE-43E7-A070-24B46DF0227F}" dt="2025-10-28T18:09:51.617" v="12562" actId="478"/>
          <ac:spMkLst>
            <pc:docMk/>
            <pc:sldMk cId="3726346798" sldId="843"/>
            <ac:spMk id="6" creationId="{244B3B18-6CD5-1BFE-2C85-A8DDEE0B10A1}"/>
          </ac:spMkLst>
        </pc:spChg>
        <pc:spChg chg="add mod">
          <ac:chgData name="Josh Hug" userId="e2159f7335c131c2" providerId="LiveId" clId="{138F76F6-BDFE-43E7-A070-24B46DF0227F}" dt="2025-10-28T18:11:20.299" v="12698" actId="1076"/>
          <ac:spMkLst>
            <pc:docMk/>
            <pc:sldMk cId="3726346798" sldId="843"/>
            <ac:spMk id="8" creationId="{DAA39FAE-87CC-80D1-F294-5A79518EB8E2}"/>
          </ac:spMkLst>
        </pc:spChg>
        <pc:spChg chg="del mod">
          <ac:chgData name="Josh Hug" userId="e2159f7335c131c2" providerId="LiveId" clId="{138F76F6-BDFE-43E7-A070-24B46DF0227F}" dt="2025-10-28T18:09:49.856" v="12560" actId="478"/>
          <ac:spMkLst>
            <pc:docMk/>
            <pc:sldMk cId="3726346798" sldId="843"/>
            <ac:spMk id="10" creationId="{43DB033B-FB5B-D003-138B-224C72682406}"/>
          </ac:spMkLst>
        </pc:spChg>
        <pc:spChg chg="add mod">
          <ac:chgData name="Josh Hug" userId="e2159f7335c131c2" providerId="LiveId" clId="{138F76F6-BDFE-43E7-A070-24B46DF0227F}" dt="2025-10-28T18:12:22.663" v="12847" actId="1076"/>
          <ac:spMkLst>
            <pc:docMk/>
            <pc:sldMk cId="3726346798" sldId="843"/>
            <ac:spMk id="11" creationId="{C2BA5F93-9F9C-F978-722F-47AB42FB5F20}"/>
          </ac:spMkLst>
        </pc:spChg>
      </pc:sldChg>
      <pc:sldChg chg="add del">
        <pc:chgData name="Josh Hug" userId="e2159f7335c131c2" providerId="LiveId" clId="{138F76F6-BDFE-43E7-A070-24B46DF0227F}" dt="2025-10-28T18:25:39.678" v="13714" actId="47"/>
        <pc:sldMkLst>
          <pc:docMk/>
          <pc:sldMk cId="3884976779" sldId="843"/>
        </pc:sldMkLst>
      </pc:sldChg>
      <pc:sldChg chg="addSp delSp modSp add mod addAnim delAnim modAnim">
        <pc:chgData name="Josh Hug" userId="e2159f7335c131c2" providerId="LiveId" clId="{138F76F6-BDFE-43E7-A070-24B46DF0227F}" dt="2025-10-28T18:26:11.372" v="13822" actId="1076"/>
        <pc:sldMkLst>
          <pc:docMk/>
          <pc:sldMk cId="221709385" sldId="844"/>
        </pc:sldMkLst>
        <pc:spChg chg="mod">
          <ac:chgData name="Josh Hug" userId="e2159f7335c131c2" providerId="LiveId" clId="{138F76F6-BDFE-43E7-A070-24B46DF0227F}" dt="2025-10-28T18:13:39.584" v="12883" actId="20577"/>
          <ac:spMkLst>
            <pc:docMk/>
            <pc:sldMk cId="221709385" sldId="844"/>
            <ac:spMk id="2" creationId="{483FF969-BA68-E0AB-6AC5-9A3F110A7DDD}"/>
          </ac:spMkLst>
        </pc:spChg>
        <pc:spChg chg="mod">
          <ac:chgData name="Josh Hug" userId="e2159f7335c131c2" providerId="LiveId" clId="{138F76F6-BDFE-43E7-A070-24B46DF0227F}" dt="2025-10-28T18:24:52.868" v="13705" actId="21"/>
          <ac:spMkLst>
            <pc:docMk/>
            <pc:sldMk cId="221709385" sldId="844"/>
            <ac:spMk id="3" creationId="{D731EA4C-1BDD-420D-79E2-82250FBC6A10}"/>
          </ac:spMkLst>
        </pc:spChg>
        <pc:spChg chg="add mod">
          <ac:chgData name="Josh Hug" userId="e2159f7335c131c2" providerId="LiveId" clId="{138F76F6-BDFE-43E7-A070-24B46DF0227F}" dt="2025-10-28T18:20:55.604" v="13569" actId="1076"/>
          <ac:spMkLst>
            <pc:docMk/>
            <pc:sldMk cId="221709385" sldId="844"/>
            <ac:spMk id="5" creationId="{16EEEE30-9227-AB43-C698-CD46842C4BEC}"/>
          </ac:spMkLst>
        </pc:spChg>
        <pc:spChg chg="add del mod">
          <ac:chgData name="Josh Hug" userId="e2159f7335c131c2" providerId="LiveId" clId="{138F76F6-BDFE-43E7-A070-24B46DF0227F}" dt="2025-10-28T18:24:35.752" v="13702" actId="21"/>
          <ac:spMkLst>
            <pc:docMk/>
            <pc:sldMk cId="221709385" sldId="844"/>
            <ac:spMk id="7" creationId="{7B372338-2B3F-7ABD-F822-681A99D77580}"/>
          </ac:spMkLst>
        </pc:spChg>
        <pc:spChg chg="add del mod">
          <ac:chgData name="Josh Hug" userId="e2159f7335c131c2" providerId="LiveId" clId="{138F76F6-BDFE-43E7-A070-24B46DF0227F}" dt="2025-10-28T18:22:11.675" v="13645" actId="478"/>
          <ac:spMkLst>
            <pc:docMk/>
            <pc:sldMk cId="221709385" sldId="844"/>
            <ac:spMk id="8" creationId="{8AF31281-0D25-EFBB-A684-388EE9E5BB7F}"/>
          </ac:spMkLst>
        </pc:spChg>
        <pc:spChg chg="add mod">
          <ac:chgData name="Josh Hug" userId="e2159f7335c131c2" providerId="LiveId" clId="{138F76F6-BDFE-43E7-A070-24B46DF0227F}" dt="2025-10-28T18:22:31.212" v="13652" actId="1076"/>
          <ac:spMkLst>
            <pc:docMk/>
            <pc:sldMk cId="221709385" sldId="844"/>
            <ac:spMk id="9" creationId="{7D1A8038-4307-05DA-00F7-2F3A53965C9A}"/>
          </ac:spMkLst>
        </pc:spChg>
        <pc:spChg chg="add mod">
          <ac:chgData name="Josh Hug" userId="e2159f7335c131c2" providerId="LiveId" clId="{138F76F6-BDFE-43E7-A070-24B46DF0227F}" dt="2025-10-28T18:22:40.403" v="13667" actId="1076"/>
          <ac:spMkLst>
            <pc:docMk/>
            <pc:sldMk cId="221709385" sldId="844"/>
            <ac:spMk id="10" creationId="{C618D09D-CE6B-9148-E30B-A371949DFFE4}"/>
          </ac:spMkLst>
        </pc:spChg>
        <pc:spChg chg="add del mod">
          <ac:chgData name="Josh Hug" userId="e2159f7335c131c2" providerId="LiveId" clId="{138F76F6-BDFE-43E7-A070-24B46DF0227F}" dt="2025-10-28T18:23:26.071" v="13695" actId="14100"/>
          <ac:spMkLst>
            <pc:docMk/>
            <pc:sldMk cId="221709385" sldId="844"/>
            <ac:spMk id="11" creationId="{B4D390D1-193D-85AB-D799-916E8458742B}"/>
          </ac:spMkLst>
        </pc:spChg>
        <pc:spChg chg="add mod">
          <ac:chgData name="Josh Hug" userId="e2159f7335c131c2" providerId="LiveId" clId="{138F76F6-BDFE-43E7-A070-24B46DF0227F}" dt="2025-10-28T18:25:01.221" v="13708" actId="1076"/>
          <ac:spMkLst>
            <pc:docMk/>
            <pc:sldMk cId="221709385" sldId="844"/>
            <ac:spMk id="13" creationId="{A7BCA4B6-0FAF-CA69-AA14-06454ED2CF43}"/>
          </ac:spMkLst>
        </pc:spChg>
        <pc:spChg chg="add mod">
          <ac:chgData name="Josh Hug" userId="e2159f7335c131c2" providerId="LiveId" clId="{138F76F6-BDFE-43E7-A070-24B46DF0227F}" dt="2025-10-28T18:26:11.372" v="13822" actId="1076"/>
          <ac:spMkLst>
            <pc:docMk/>
            <pc:sldMk cId="221709385" sldId="844"/>
            <ac:spMk id="14" creationId="{8FE78824-67FA-0AEE-A447-03805586BCE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2AAC43-A4B3-AFF8-4C35-6595E67AD9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955F97-B8DA-6608-3D21-305313AEA8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6BB430-3CED-4E00-83DB-0C1DB216D07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9736-EFD7-141C-9047-C50A2DE76E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724A3-C21F-A611-26EB-DCE496BD3C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EC2E6-92AC-452F-88CB-6A966B3A5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12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Inter" panose="02000503000000020004" pitchFamily="2" charset="0"/>
      <a:defRPr sz="1400" b="0" i="0" u="none" strike="noStrike" cap="none">
        <a:solidFill>
          <a:srgbClr val="000000"/>
        </a:solidFill>
        <a:latin typeface="Inter" panose="02000503000000020004" pitchFamily="2" charset="0"/>
        <a:ea typeface="Inter" panose="02000503000000020004" pitchFamily="2" charset="0"/>
        <a:cs typeface="Inter" panose="02000503000000020004" pitchFamily="2" charset="0"/>
        <a:sym typeface="Inter" panose="02000503000000020004" pitchFamily="2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Inter" panose="02000503000000020004" pitchFamily="2" charset="0"/>
      <a:defRPr sz="1400" b="0" i="0" u="none" strike="noStrike" cap="none">
        <a:solidFill>
          <a:srgbClr val="000000"/>
        </a:solidFill>
        <a:latin typeface="Inter" panose="02000503000000020004" pitchFamily="2" charset="0"/>
        <a:ea typeface="Inter" panose="02000503000000020004" pitchFamily="2" charset="0"/>
        <a:cs typeface="Inter" panose="02000503000000020004" pitchFamily="2" charset="0"/>
        <a:sym typeface="Inter" panose="02000503000000020004" pitchFamily="2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Inter" panose="02000503000000020004" pitchFamily="2" charset="0"/>
      <a:defRPr sz="1400" b="0" i="0" u="none" strike="noStrike" cap="none">
        <a:solidFill>
          <a:srgbClr val="000000"/>
        </a:solidFill>
        <a:latin typeface="Inter" panose="02000503000000020004" pitchFamily="2" charset="0"/>
        <a:ea typeface="Inter" panose="02000503000000020004" pitchFamily="2" charset="0"/>
        <a:cs typeface="Inter" panose="02000503000000020004" pitchFamily="2" charset="0"/>
        <a:sym typeface="Inter" panose="02000503000000020004" pitchFamily="2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Inter" panose="02000503000000020004" pitchFamily="2" charset="0"/>
      <a:defRPr sz="1400" b="0" i="0" u="none" strike="noStrike" cap="none">
        <a:solidFill>
          <a:srgbClr val="000000"/>
        </a:solidFill>
        <a:latin typeface="Inter" panose="02000503000000020004" pitchFamily="2" charset="0"/>
        <a:ea typeface="Inter" panose="02000503000000020004" pitchFamily="2" charset="0"/>
        <a:cs typeface="Inter" panose="02000503000000020004" pitchFamily="2" charset="0"/>
        <a:sym typeface="Inter" panose="02000503000000020004" pitchFamily="2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Inter" panose="02000503000000020004" pitchFamily="2" charset="0"/>
      <a:defRPr sz="1400" b="0" i="0" u="none" strike="noStrike" cap="none">
        <a:solidFill>
          <a:srgbClr val="000000"/>
        </a:solidFill>
        <a:latin typeface="Inter" panose="02000503000000020004" pitchFamily="2" charset="0"/>
        <a:ea typeface="Inter" panose="02000503000000020004" pitchFamily="2" charset="0"/>
        <a:cs typeface="Inter" panose="02000503000000020004" pitchFamily="2" charset="0"/>
        <a:sym typeface="Inter" panose="02000503000000020004" pitchFamily="2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Inter" panose="02000503000000020004" pitchFamily="2" charset="0"/>
      <a:defRPr sz="1400" b="0" i="0" u="none" strike="noStrike" cap="none">
        <a:solidFill>
          <a:srgbClr val="000000"/>
        </a:solidFill>
        <a:latin typeface="Inter" panose="02000503000000020004" pitchFamily="2" charset="0"/>
        <a:ea typeface="Inter" panose="02000503000000020004" pitchFamily="2" charset="0"/>
        <a:cs typeface="Inter" panose="02000503000000020004" pitchFamily="2" charset="0"/>
        <a:sym typeface="Inter" panose="02000503000000020004" pitchFamily="2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Inter" panose="02000503000000020004" pitchFamily="2" charset="0"/>
      <a:defRPr sz="1400" b="0" i="0" u="none" strike="noStrike" cap="none">
        <a:solidFill>
          <a:srgbClr val="000000"/>
        </a:solidFill>
        <a:latin typeface="Inter" panose="02000503000000020004" pitchFamily="2" charset="0"/>
        <a:ea typeface="Inter" panose="02000503000000020004" pitchFamily="2" charset="0"/>
        <a:cs typeface="Inter" panose="02000503000000020004" pitchFamily="2" charset="0"/>
        <a:sym typeface="Inter" panose="02000503000000020004" pitchFamily="2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Inter" panose="02000503000000020004" pitchFamily="2" charset="0"/>
      <a:defRPr sz="1400" b="0" i="0" u="none" strike="noStrike" cap="none">
        <a:solidFill>
          <a:srgbClr val="000000"/>
        </a:solidFill>
        <a:latin typeface="Inter" panose="02000503000000020004" pitchFamily="2" charset="0"/>
        <a:ea typeface="Inter" panose="02000503000000020004" pitchFamily="2" charset="0"/>
        <a:cs typeface="Inter" panose="02000503000000020004" pitchFamily="2" charset="0"/>
        <a:sym typeface="Inter" panose="02000503000000020004" pitchFamily="2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Inter" panose="02000503000000020004" pitchFamily="2" charset="0"/>
      <a:defRPr sz="1400" b="0" i="0" u="none" strike="noStrike" cap="none">
        <a:solidFill>
          <a:srgbClr val="000000"/>
        </a:solidFill>
        <a:latin typeface="Inter" panose="02000503000000020004" pitchFamily="2" charset="0"/>
        <a:ea typeface="Inter" panose="02000503000000020004" pitchFamily="2" charset="0"/>
        <a:cs typeface="Inter" panose="02000503000000020004" pitchFamily="2" charset="0"/>
        <a:sym typeface="Inter" panose="02000503000000020004" pitchFamily="2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76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Seems simpler as just 4/52*3/51/4/52</a:t>
            </a:r>
          </a:p>
        </p:txBody>
      </p:sp>
    </p:spTree>
    <p:extLst>
      <p:ext uri="{BB962C8B-B14F-4D97-AF65-F5344CB8AC3E}">
        <p14:creationId xmlns:p14="http://schemas.microsoft.com/office/powerpoint/2010/main" val="1774083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37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C1666-1C78-A163-6450-AF760D9F7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E791E-864B-CC17-70AB-C9CB0F9501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C264E5-5762-262B-7ACE-2A61C2CBAA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51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15054-D48F-9639-7463-062455949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7F0619-E737-E89E-849D-FEAD9AD9CA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837F73-0BA5-27EC-56ED-1DBC42C62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73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C6B79-E36D-CEFC-FF78-A697B6374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91C71F-7FBD-0928-8C75-A783D030C7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1D68D6-57D4-F362-A123-3DFA3089E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3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36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83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21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70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45BEE-2A83-8B1A-3A58-0636FB267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4D2428-E8E0-A0AB-2E6A-DD6BA3AB30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90002B-8874-9316-E61E-A80722B76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99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37FDD-4BC7-A481-F699-50F07F355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19FE22-C50D-EB08-E5CE-C3CB96520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0F369C-1C7E-3B5E-2E46-1AE2BA07E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81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25140-2B92-2949-7221-3140F509A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1531E4-8DB3-9F73-ACE7-023496E7FA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DDC030-8849-D9D9-F4D8-10CC48A1A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91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5DA28-D7B2-E3BF-182E-BEA548B5C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4F19C-F27C-9D2E-E16D-5D15B69E9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331BB0-EC40-C1FC-601F-9736932F3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69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6F86D-7CAB-AD7A-9F80-DD7F4676C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8A4EA4-6D72-40FB-BC09-D1278B7795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5365BE-BDE9-02E7-32A2-8559801E35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42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15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46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6681F-7252-2D72-BF43-D8F0E09C5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AC704B-866B-8123-A879-D70DD1A72E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F736C3-096C-4C49-AD16-83D1C1FCC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40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207110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95425" y="4382350"/>
            <a:ext cx="842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72" name="Google Shape;72;p12"/>
          <p:cNvCxnSpPr/>
          <p:nvPr/>
        </p:nvCxnSpPr>
        <p:spPr>
          <a:xfrm>
            <a:off x="168250" y="4288400"/>
            <a:ext cx="87570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1991732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9351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chemeClr val="dk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821501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57188" y="198377"/>
            <a:ext cx="84297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1pPr>
            <a:lvl2pPr lvl="1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2pPr>
            <a:lvl3pPr lvl="2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3pPr>
            <a:lvl4pPr lvl="3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4pPr>
            <a:lvl5pPr lvl="4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5pPr>
            <a:lvl6pPr lvl="5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6pPr>
            <a:lvl7pPr lvl="6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7pPr>
            <a:lvl8pPr lvl="7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8pPr>
            <a:lvl9pPr lvl="8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4491037" y="4881563"/>
            <a:ext cx="157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Inter" panose="02000503000000020004" pitchFamily="2" charset="0"/>
              <a:buNone/>
              <a:defRPr sz="900">
                <a:solidFill>
                  <a:srgbClr val="4C4946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Inter" panose="02000503000000020004" pitchFamily="2" charset="0"/>
              <a:buNone/>
              <a:defRPr sz="900">
                <a:solidFill>
                  <a:srgbClr val="4C4946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Inter" panose="02000503000000020004" pitchFamily="2" charset="0"/>
              <a:buNone/>
              <a:defRPr sz="900">
                <a:solidFill>
                  <a:srgbClr val="4C4946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Inter" panose="02000503000000020004" pitchFamily="2" charset="0"/>
              <a:buNone/>
              <a:defRPr sz="900">
                <a:solidFill>
                  <a:srgbClr val="4C4946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Inter" panose="02000503000000020004" pitchFamily="2" charset="0"/>
              <a:buNone/>
              <a:defRPr sz="900">
                <a:solidFill>
                  <a:srgbClr val="4C4946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Inter" panose="02000503000000020004" pitchFamily="2" charset="0"/>
              <a:buNone/>
              <a:defRPr sz="900">
                <a:solidFill>
                  <a:srgbClr val="4C4946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Inter" panose="02000503000000020004" pitchFamily="2" charset="0"/>
              <a:buNone/>
              <a:defRPr sz="900">
                <a:solidFill>
                  <a:srgbClr val="4C4946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Inter" panose="02000503000000020004" pitchFamily="2" charset="0"/>
              <a:buNone/>
              <a:defRPr sz="900">
                <a:solidFill>
                  <a:srgbClr val="4C4946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Inter" panose="02000503000000020004" pitchFamily="2" charset="0"/>
              <a:buNone/>
              <a:defRPr sz="900">
                <a:solidFill>
                  <a:srgbClr val="4C4946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1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  <a:sym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1870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 1">
  <p:cSld name="Title - Top 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57188" y="198377"/>
            <a:ext cx="84297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1pPr>
            <a:lvl2pPr lvl="1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2pPr>
            <a:lvl3pPr lvl="2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3pPr>
            <a:lvl4pPr lvl="3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4pPr>
            <a:lvl5pPr lvl="4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5pPr>
            <a:lvl6pPr lvl="5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6pPr>
            <a:lvl7pPr lvl="6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7pPr>
            <a:lvl8pPr lvl="7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8pPr>
            <a:lvl9pPr lvl="8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4491037" y="4881563"/>
            <a:ext cx="157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Inter" panose="02000503000000020004" pitchFamily="2" charset="0"/>
              <a:buNone/>
              <a:defRPr sz="900">
                <a:solidFill>
                  <a:srgbClr val="4C4946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Inter" panose="02000503000000020004" pitchFamily="2" charset="0"/>
              <a:buNone/>
              <a:defRPr sz="900">
                <a:solidFill>
                  <a:srgbClr val="4C4946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Inter" panose="02000503000000020004" pitchFamily="2" charset="0"/>
              <a:buNone/>
              <a:defRPr sz="900">
                <a:solidFill>
                  <a:srgbClr val="4C4946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Inter" panose="02000503000000020004" pitchFamily="2" charset="0"/>
              <a:buNone/>
              <a:defRPr sz="900">
                <a:solidFill>
                  <a:srgbClr val="4C4946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Inter" panose="02000503000000020004" pitchFamily="2" charset="0"/>
              <a:buNone/>
              <a:defRPr sz="900">
                <a:solidFill>
                  <a:srgbClr val="4C4946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Inter" panose="02000503000000020004" pitchFamily="2" charset="0"/>
              <a:buNone/>
              <a:defRPr sz="900">
                <a:solidFill>
                  <a:srgbClr val="4C4946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Inter" panose="02000503000000020004" pitchFamily="2" charset="0"/>
              <a:buNone/>
              <a:defRPr sz="900">
                <a:solidFill>
                  <a:srgbClr val="4C4946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Inter" panose="02000503000000020004" pitchFamily="2" charset="0"/>
              <a:buNone/>
              <a:defRPr sz="900">
                <a:solidFill>
                  <a:srgbClr val="4C4946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Inter" panose="02000503000000020004" pitchFamily="2" charset="0"/>
              <a:buNone/>
              <a:defRPr sz="900">
                <a:solidFill>
                  <a:srgbClr val="4C4946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1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  <a:sym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94738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986781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on left">
  <p:cSld name="Code on lef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2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4882900" y="445025"/>
            <a:ext cx="395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090901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left, Heading">
  <p:cSld name="Code left, Heading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2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3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208450" y="3418425"/>
            <a:ext cx="3950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212272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042205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on right">
  <p:cSld name="Code on righ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1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2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307236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707919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7A55AE6-C42D-40C7-8F2D-38EEEEAC4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540" y="2722590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789BE-B2BD-415C-B3F7-64FD963F2B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ED1E219-6298-4054-A1BE-08BBAF0E4F59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0393E-176C-42B4-B891-D5560B16E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CF9AC-BAFE-4D32-A75D-28588F47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72EE-15BB-4765-A6A9-B9449B5158F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B6EEC8-16DD-4205-A706-40AC6BB02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40" y="2063344"/>
            <a:ext cx="8786920" cy="5638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E070C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93A926-28E7-4A3D-99FE-9220DCB6944A}"/>
              </a:ext>
            </a:extLst>
          </p:cNvPr>
          <p:cNvCxnSpPr/>
          <p:nvPr userDrawn="1"/>
        </p:nvCxnSpPr>
        <p:spPr>
          <a:xfrm>
            <a:off x="178540" y="2611712"/>
            <a:ext cx="878692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801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E60120-A828-4195-90F0-7AED16DF7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4640" y="719510"/>
            <a:ext cx="4279529" cy="359380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EFB363-517B-4919-892B-CF71C96C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ED1E219-6298-4054-A1BE-08BBAF0E4F59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E33E8-DEFA-4D07-9A33-07E777FF2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D6EEC-C936-4DEF-99B2-A44F1BD45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72EE-15BB-4765-A6A9-B9449B5158F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DA8C4B-073B-41B5-8FA3-D6D1D934C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26" y="69108"/>
            <a:ext cx="8786920" cy="5638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E070C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6632F3-89A4-4058-9CD2-B84F9076E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825" y="721443"/>
            <a:ext cx="4279529" cy="3591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7F4499-5988-497C-BC72-24C15E27C2D6}"/>
              </a:ext>
            </a:extLst>
          </p:cNvPr>
          <p:cNvCxnSpPr/>
          <p:nvPr userDrawn="1"/>
        </p:nvCxnSpPr>
        <p:spPr>
          <a:xfrm>
            <a:off x="205826" y="617476"/>
            <a:ext cx="878692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1512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95431" y="402210"/>
            <a:ext cx="8378100" cy="240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 sz="18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 lang="en-US"/>
          </a:p>
          <a:p>
            <a:pPr lvl="1"/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44224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2B7B-73D0-4E26-9E12-D48402095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26" y="69108"/>
            <a:ext cx="8786920" cy="5638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E070C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0C02E-8CE5-4084-9CAB-AAF38BB7A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825" y="721443"/>
            <a:ext cx="8786920" cy="37754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1ADBB-B1FD-480D-95CA-3852EA73A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1E219-6298-4054-A1BE-08BBAF0E4F59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C8203-CACC-4566-9A83-4FC47C53F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1871A-59F6-443D-8421-EB4DE3225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72EE-15BB-4765-A6A9-B9449B5158F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EE8A5EB-252E-4A1D-9EDA-1CDB273C83E2}"/>
              </a:ext>
            </a:extLst>
          </p:cNvPr>
          <p:cNvCxnSpPr/>
          <p:nvPr userDrawn="1"/>
        </p:nvCxnSpPr>
        <p:spPr>
          <a:xfrm>
            <a:off x="205826" y="617476"/>
            <a:ext cx="878692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481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admap">
  <p:cSld name="Roadmap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984841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slide right">
  <p:cSld name="Demo slide righ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ubTitle" idx="1"/>
          </p:nvPr>
        </p:nvSpPr>
        <p:spPr>
          <a:xfrm>
            <a:off x="4835400" y="4198275"/>
            <a:ext cx="4045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 txBox="1"/>
          <p:nvPr/>
        </p:nvSpPr>
        <p:spPr>
          <a:xfrm>
            <a:off x="6365900" y="3724875"/>
            <a:ext cx="2591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rPr>
              <a:t>Demo Slides</a:t>
            </a:r>
            <a:endParaRPr sz="2500" b="1">
              <a:solidFill>
                <a:schemeClr val="accent3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  <a:sym typeface="Inter" panose="02000503000000020004" pitchFamily="2" charset="0"/>
            </a:endParaRPr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95425" y="402200"/>
            <a:ext cx="4302300" cy="4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95431" y="402210"/>
            <a:ext cx="43521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2810043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slide left">
  <p:cSld name="Demo slide lef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7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rPr>
              <a:t>Demo Slides</a:t>
            </a:r>
            <a:endParaRPr sz="2500" b="1">
              <a:solidFill>
                <a:schemeClr val="accent3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  <a:sym typeface="Inter" panose="02000503000000020004" pitchFamily="2" charset="0"/>
            </a:endParaRPr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4667425" y="402200"/>
            <a:ext cx="4302300" cy="4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0" y="0"/>
            <a:ext cx="4572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47" name="Google Shape;47;p7"/>
          <p:cNvCxnSpPr/>
          <p:nvPr/>
        </p:nvCxnSpPr>
        <p:spPr>
          <a:xfrm>
            <a:off x="4667431" y="402210"/>
            <a:ext cx="3797700" cy="240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" name="Google Shape;4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50012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95431" y="402210"/>
            <a:ext cx="8378100" cy="1890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body" idx="2"/>
          </p:nvPr>
        </p:nvSpPr>
        <p:spPr>
          <a:xfrm>
            <a:off x="95431" y="402206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562024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" name="Google Shape;59;p9"/>
          <p:cNvCxnSpPr/>
          <p:nvPr/>
        </p:nvCxnSpPr>
        <p:spPr>
          <a:xfrm>
            <a:off x="95431" y="402210"/>
            <a:ext cx="8369700" cy="240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6761231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107972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_3">
  <p:cSld name="SECTION_TITLE_AND_DESCRIPTION_3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2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6291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Inter Medium" panose="02000603000000020004" pitchFamily="2" charset="0"/>
              <a:buNone/>
              <a:defRPr sz="1600">
                <a:solidFill>
                  <a:srgbClr val="0B5394"/>
                </a:solidFill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  <a:sym typeface="Inter Medium" panose="02000603000000020004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Inter Medium" panose="02000603000000020004" pitchFamily="2" charset="0"/>
              <a:buNone/>
              <a:defRPr sz="2800">
                <a:solidFill>
                  <a:srgbClr val="0B5394"/>
                </a:solidFill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  <a:sym typeface="Inter Medium" panose="02000603000000020004" pitchFamily="2" charset="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Inter Medium" panose="02000603000000020004" pitchFamily="2" charset="0"/>
              <a:buNone/>
              <a:defRPr sz="2800">
                <a:solidFill>
                  <a:srgbClr val="0B5394"/>
                </a:solidFill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  <a:sym typeface="Inter Medium" panose="02000603000000020004" pitchFamily="2" charset="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Inter Medium" panose="02000603000000020004" pitchFamily="2" charset="0"/>
              <a:buNone/>
              <a:defRPr sz="2800">
                <a:solidFill>
                  <a:srgbClr val="0B5394"/>
                </a:solidFill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  <a:sym typeface="Inter Medium" panose="02000603000000020004" pitchFamily="2" charset="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Inter Medium" panose="02000603000000020004" pitchFamily="2" charset="0"/>
              <a:buNone/>
              <a:defRPr sz="2800">
                <a:solidFill>
                  <a:srgbClr val="0B5394"/>
                </a:solidFill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  <a:sym typeface="Inter Medium" panose="02000603000000020004" pitchFamily="2" charset="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Inter Medium" panose="02000603000000020004" pitchFamily="2" charset="0"/>
              <a:buNone/>
              <a:defRPr sz="2800">
                <a:solidFill>
                  <a:srgbClr val="0B5394"/>
                </a:solidFill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  <a:sym typeface="Inter Medium" panose="02000603000000020004" pitchFamily="2" charset="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Inter Medium" panose="02000603000000020004" pitchFamily="2" charset="0"/>
              <a:buNone/>
              <a:defRPr sz="2800">
                <a:solidFill>
                  <a:srgbClr val="0B5394"/>
                </a:solidFill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  <a:sym typeface="Inter Medium" panose="02000603000000020004" pitchFamily="2" charset="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Inter Medium" panose="02000603000000020004" pitchFamily="2" charset="0"/>
              <a:buNone/>
              <a:defRPr sz="2800">
                <a:solidFill>
                  <a:srgbClr val="0B5394"/>
                </a:solidFill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  <a:sym typeface="Inter Medium" panose="02000603000000020004" pitchFamily="2" charset="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Inter Medium" panose="02000603000000020004" pitchFamily="2" charset="0"/>
              <a:buNone/>
              <a:defRPr sz="2800">
                <a:solidFill>
                  <a:srgbClr val="0B5394"/>
                </a:solidFill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  <a:sym typeface="Inter Medium" panose="02000603000000020004" pitchFamily="2" charset="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 lang="en-US"/>
          </a:p>
          <a:p>
            <a:pPr lvl="1"/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96310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58" r:id="rId20"/>
    <p:sldLayoutId id="2147483662" r:id="rId21"/>
    <p:sldLayoutId id="2147483691" r:id="rId22"/>
    <p:sldLayoutId id="2147483692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Inter" panose="02000503000000020004" pitchFamily="2" charset="0"/>
        <a:defRPr sz="1800" b="0" i="0" u="none" strike="noStrike" cap="none">
          <a:solidFill>
            <a:srgbClr val="000000"/>
          </a:solidFill>
          <a:latin typeface="Inter" panose="02000503000000020004" pitchFamily="2" charset="0"/>
          <a:ea typeface="Inter" panose="02000503000000020004" pitchFamily="2" charset="0"/>
          <a:cs typeface="Inter" panose="02000503000000020004" pitchFamily="2" charset="0"/>
          <a:sym typeface="Inter" panose="02000503000000020004" pitchFamily="2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Inter" panose="02000503000000020004" pitchFamily="2" charset="0"/>
        <a:defRPr sz="1400" b="0" i="0" u="none" strike="noStrike" cap="none">
          <a:solidFill>
            <a:srgbClr val="000000"/>
          </a:solidFill>
          <a:latin typeface="Inter" panose="02000503000000020004" pitchFamily="2" charset="0"/>
          <a:ea typeface="Inter" panose="02000503000000020004" pitchFamily="2" charset="0"/>
          <a:cs typeface="Inter" panose="02000503000000020004" pitchFamily="2" charset="0"/>
          <a:sym typeface="Inter" panose="02000503000000020004" pitchFamily="2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Inter" panose="02000503000000020004" pitchFamily="2" charset="0"/>
        <a:defRPr sz="1400" b="0" i="0" u="none" strike="noStrike" cap="none">
          <a:solidFill>
            <a:srgbClr val="000000"/>
          </a:solidFill>
          <a:latin typeface="Inter" panose="02000503000000020004" pitchFamily="2" charset="0"/>
          <a:ea typeface="Inter" panose="02000503000000020004" pitchFamily="2" charset="0"/>
          <a:cs typeface="Inter" panose="02000503000000020004" pitchFamily="2" charset="0"/>
          <a:sym typeface="Inter" panose="02000503000000020004" pitchFamily="2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Inter" panose="02000503000000020004" pitchFamily="2" charset="0"/>
        <a:defRPr sz="1400" b="0" i="0" u="none" strike="noStrike" cap="none">
          <a:solidFill>
            <a:srgbClr val="000000"/>
          </a:solidFill>
          <a:latin typeface="Inter" panose="02000503000000020004" pitchFamily="2" charset="0"/>
          <a:ea typeface="Inter" panose="02000503000000020004" pitchFamily="2" charset="0"/>
          <a:cs typeface="Inter" panose="02000503000000020004" pitchFamily="2" charset="0"/>
          <a:sym typeface="Inter" panose="02000503000000020004" pitchFamily="2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Inter" panose="02000503000000020004" pitchFamily="2" charset="0"/>
        <a:defRPr sz="1400" b="0" i="0" u="none" strike="noStrike" cap="none">
          <a:solidFill>
            <a:srgbClr val="000000"/>
          </a:solidFill>
          <a:latin typeface="Inter" panose="02000503000000020004" pitchFamily="2" charset="0"/>
          <a:ea typeface="Inter" panose="02000503000000020004" pitchFamily="2" charset="0"/>
          <a:cs typeface="Inter" panose="02000503000000020004" pitchFamily="2" charset="0"/>
          <a:sym typeface="Inter" panose="02000503000000020004" pitchFamily="2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Inter" panose="02000503000000020004" pitchFamily="2" charset="0"/>
        <a:defRPr sz="1400" b="0" i="0" u="none" strike="noStrike" cap="none">
          <a:solidFill>
            <a:srgbClr val="000000"/>
          </a:solidFill>
          <a:latin typeface="Inter" panose="02000503000000020004" pitchFamily="2" charset="0"/>
          <a:ea typeface="Inter" panose="02000503000000020004" pitchFamily="2" charset="0"/>
          <a:cs typeface="Inter" panose="02000503000000020004" pitchFamily="2" charset="0"/>
          <a:sym typeface="Inter" panose="02000503000000020004" pitchFamily="2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Inter" panose="02000503000000020004" pitchFamily="2" charset="0"/>
        <a:defRPr sz="1400" b="0" i="0" u="none" strike="noStrike" cap="none">
          <a:solidFill>
            <a:srgbClr val="000000"/>
          </a:solidFill>
          <a:latin typeface="Inter" panose="02000503000000020004" pitchFamily="2" charset="0"/>
          <a:ea typeface="Inter" panose="02000503000000020004" pitchFamily="2" charset="0"/>
          <a:cs typeface="Inter" panose="02000503000000020004" pitchFamily="2" charset="0"/>
          <a:sym typeface="Inter" panose="02000503000000020004" pitchFamily="2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Inter" panose="02000503000000020004" pitchFamily="2" charset="0"/>
        <a:defRPr sz="1400" b="0" i="0" u="none" strike="noStrike" cap="none">
          <a:solidFill>
            <a:srgbClr val="000000"/>
          </a:solidFill>
          <a:latin typeface="Inter" panose="02000503000000020004" pitchFamily="2" charset="0"/>
          <a:ea typeface="Inter" panose="02000503000000020004" pitchFamily="2" charset="0"/>
          <a:cs typeface="Inter" panose="02000503000000020004" pitchFamily="2" charset="0"/>
          <a:sym typeface="Inter" panose="02000503000000020004" pitchFamily="2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Inter" panose="02000503000000020004" pitchFamily="2" charset="0"/>
        <a:defRPr sz="1400" b="0" i="0" u="none" strike="noStrike" cap="none">
          <a:solidFill>
            <a:srgbClr val="000000"/>
          </a:solidFill>
          <a:latin typeface="Inter" panose="02000503000000020004" pitchFamily="2" charset="0"/>
          <a:ea typeface="Inter" panose="02000503000000020004" pitchFamily="2" charset="0"/>
          <a:cs typeface="Inter" panose="02000503000000020004" pitchFamily="2" charset="0"/>
          <a:sym typeface="Inter" panose="02000503000000020004" pitchFamily="2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Inter" panose="02000503000000020004" pitchFamily="2" charset="0"/>
        <a:defRPr sz="1800" b="0" i="0" u="none" strike="noStrike" cap="none">
          <a:solidFill>
            <a:srgbClr val="000000"/>
          </a:solidFill>
          <a:latin typeface="Inter Light" panose="02000403000000020004" pitchFamily="2" charset="0"/>
          <a:ea typeface="Inter Light" panose="02000403000000020004" pitchFamily="2" charset="0"/>
          <a:cs typeface="Inter Light" panose="02000403000000020004" pitchFamily="2" charset="0"/>
          <a:sym typeface="Inter" panose="02000503000000020004" pitchFamily="2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Inter" panose="02000503000000020004" pitchFamily="2" charset="0"/>
        <a:defRPr sz="1400" b="0" i="0" u="none" strike="noStrike" cap="none">
          <a:solidFill>
            <a:srgbClr val="000000"/>
          </a:solidFill>
          <a:latin typeface="Inter" panose="02000503000000020004" pitchFamily="2" charset="0"/>
          <a:ea typeface="Inter" panose="02000503000000020004" pitchFamily="2" charset="0"/>
          <a:cs typeface="Inter" panose="02000503000000020004" pitchFamily="2" charset="0"/>
          <a:sym typeface="Inter" panose="02000503000000020004" pitchFamily="2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Inter" panose="02000503000000020004" pitchFamily="2" charset="0"/>
        <a:defRPr sz="1400" b="0" i="0" u="none" strike="noStrike" cap="none">
          <a:solidFill>
            <a:srgbClr val="000000"/>
          </a:solidFill>
          <a:latin typeface="Inter" panose="02000503000000020004" pitchFamily="2" charset="0"/>
          <a:ea typeface="Inter" panose="02000503000000020004" pitchFamily="2" charset="0"/>
          <a:cs typeface="Inter" panose="02000503000000020004" pitchFamily="2" charset="0"/>
          <a:sym typeface="Inter" panose="02000503000000020004" pitchFamily="2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Inter" panose="02000503000000020004" pitchFamily="2" charset="0"/>
        <a:defRPr sz="1400" b="0" i="0" u="none" strike="noStrike" cap="none">
          <a:solidFill>
            <a:srgbClr val="000000"/>
          </a:solidFill>
          <a:latin typeface="Inter" panose="02000503000000020004" pitchFamily="2" charset="0"/>
          <a:ea typeface="Inter" panose="02000503000000020004" pitchFamily="2" charset="0"/>
          <a:cs typeface="Inter" panose="02000503000000020004" pitchFamily="2" charset="0"/>
          <a:sym typeface="Inter" panose="02000503000000020004" pitchFamily="2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Inter" panose="02000503000000020004" pitchFamily="2" charset="0"/>
        <a:defRPr sz="1400" b="0" i="0" u="none" strike="noStrike" cap="none">
          <a:solidFill>
            <a:srgbClr val="000000"/>
          </a:solidFill>
          <a:latin typeface="Inter" panose="02000503000000020004" pitchFamily="2" charset="0"/>
          <a:ea typeface="Inter" panose="02000503000000020004" pitchFamily="2" charset="0"/>
          <a:cs typeface="Inter" panose="02000503000000020004" pitchFamily="2" charset="0"/>
          <a:sym typeface="Inter" panose="02000503000000020004" pitchFamily="2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Inter" panose="02000503000000020004" pitchFamily="2" charset="0"/>
        <a:defRPr sz="1400" b="0" i="0" u="none" strike="noStrike" cap="none">
          <a:solidFill>
            <a:srgbClr val="000000"/>
          </a:solidFill>
          <a:latin typeface="Inter" panose="02000503000000020004" pitchFamily="2" charset="0"/>
          <a:ea typeface="Inter" panose="02000503000000020004" pitchFamily="2" charset="0"/>
          <a:cs typeface="Inter" panose="02000503000000020004" pitchFamily="2" charset="0"/>
          <a:sym typeface="Inter" panose="02000503000000020004" pitchFamily="2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Inter" panose="02000503000000020004" pitchFamily="2" charset="0"/>
        <a:defRPr sz="1400" b="0" i="0" u="none" strike="noStrike" cap="none">
          <a:solidFill>
            <a:srgbClr val="000000"/>
          </a:solidFill>
          <a:latin typeface="Inter" panose="02000503000000020004" pitchFamily="2" charset="0"/>
          <a:ea typeface="Inter" panose="02000503000000020004" pitchFamily="2" charset="0"/>
          <a:cs typeface="Inter" panose="02000503000000020004" pitchFamily="2" charset="0"/>
          <a:sym typeface="Inter" panose="02000503000000020004" pitchFamily="2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Inter" panose="02000503000000020004" pitchFamily="2" charset="0"/>
        <a:defRPr sz="1400" b="0" i="0" u="none" strike="noStrike" cap="none">
          <a:solidFill>
            <a:srgbClr val="000000"/>
          </a:solidFill>
          <a:latin typeface="Inter" panose="02000503000000020004" pitchFamily="2" charset="0"/>
          <a:ea typeface="Inter" panose="02000503000000020004" pitchFamily="2" charset="0"/>
          <a:cs typeface="Inter" panose="02000503000000020004" pitchFamily="2" charset="0"/>
          <a:sym typeface="Inter" panose="02000503000000020004" pitchFamily="2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Inter" panose="02000503000000020004" pitchFamily="2" charset="0"/>
        <a:defRPr sz="1400" b="0" i="0" u="none" strike="noStrike" cap="none">
          <a:solidFill>
            <a:srgbClr val="000000"/>
          </a:solidFill>
          <a:latin typeface="Inter" panose="02000503000000020004" pitchFamily="2" charset="0"/>
          <a:ea typeface="Inter" panose="02000503000000020004" pitchFamily="2" charset="0"/>
          <a:cs typeface="Inter" panose="02000503000000020004" pitchFamily="2" charset="0"/>
          <a:sym typeface="Inter" panose="02000503000000020004" pitchFamily="2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Inter" panose="02000503000000020004" pitchFamily="2" charset="0"/>
        <a:defRPr sz="1400" b="0" i="0" u="none" strike="noStrike" cap="none">
          <a:solidFill>
            <a:srgbClr val="000000"/>
          </a:solidFill>
          <a:latin typeface="Inter" panose="02000503000000020004" pitchFamily="2" charset="0"/>
          <a:ea typeface="Inter" panose="02000503000000020004" pitchFamily="2" charset="0"/>
          <a:cs typeface="Inter" panose="02000503000000020004" pitchFamily="2" charset="0"/>
          <a:sym typeface="Inter" panose="02000503000000020004" pitchFamily="2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Inter" panose="02000503000000020004" pitchFamily="2" charset="0"/>
        <a:defRPr sz="1400" b="0" i="0" u="none" strike="noStrike" cap="none">
          <a:solidFill>
            <a:srgbClr val="000000"/>
          </a:solidFill>
          <a:latin typeface="Inter" panose="02000503000000020004" pitchFamily="2" charset="0"/>
          <a:ea typeface="Inter" panose="02000503000000020004" pitchFamily="2" charset="0"/>
          <a:cs typeface="Inter" panose="02000503000000020004" pitchFamily="2" charset="0"/>
          <a:sym typeface="Inter" panose="02000503000000020004" pitchFamily="2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Inter" panose="02000503000000020004" pitchFamily="2" charset="0"/>
        <a:defRPr sz="1400" b="0" i="0" u="none" strike="noStrike" cap="none">
          <a:solidFill>
            <a:srgbClr val="000000"/>
          </a:solidFill>
          <a:latin typeface="Inter" panose="02000503000000020004" pitchFamily="2" charset="0"/>
          <a:ea typeface="Inter" panose="02000503000000020004" pitchFamily="2" charset="0"/>
          <a:cs typeface="Inter" panose="02000503000000020004" pitchFamily="2" charset="0"/>
          <a:sym typeface="Inter" panose="02000503000000020004" pitchFamily="2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Inter" panose="02000503000000020004" pitchFamily="2" charset="0"/>
        <a:defRPr sz="1400" b="0" i="0" u="none" strike="noStrike" cap="none">
          <a:solidFill>
            <a:srgbClr val="000000"/>
          </a:solidFill>
          <a:latin typeface="Inter" panose="02000503000000020004" pitchFamily="2" charset="0"/>
          <a:ea typeface="Inter" panose="02000503000000020004" pitchFamily="2" charset="0"/>
          <a:cs typeface="Inter" panose="02000503000000020004" pitchFamily="2" charset="0"/>
          <a:sym typeface="Inter" panose="02000503000000020004" pitchFamily="2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Inter" panose="02000503000000020004" pitchFamily="2" charset="0"/>
        <a:defRPr sz="1400" b="0" i="0" u="none" strike="noStrike" cap="none">
          <a:solidFill>
            <a:srgbClr val="000000"/>
          </a:solidFill>
          <a:latin typeface="Inter" panose="02000503000000020004" pitchFamily="2" charset="0"/>
          <a:ea typeface="Inter" panose="02000503000000020004" pitchFamily="2" charset="0"/>
          <a:cs typeface="Inter" panose="02000503000000020004" pitchFamily="2" charset="0"/>
          <a:sym typeface="Inter" panose="02000503000000020004" pitchFamily="2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Inter" panose="02000503000000020004" pitchFamily="2" charset="0"/>
        <a:defRPr sz="1400" b="0" i="0" u="none" strike="noStrike" cap="none">
          <a:solidFill>
            <a:srgbClr val="000000"/>
          </a:solidFill>
          <a:latin typeface="Inter" panose="02000503000000020004" pitchFamily="2" charset="0"/>
          <a:ea typeface="Inter" panose="02000503000000020004" pitchFamily="2" charset="0"/>
          <a:cs typeface="Inter" panose="02000503000000020004" pitchFamily="2" charset="0"/>
          <a:sym typeface="Inter" panose="02000503000000020004" pitchFamily="2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Inter" panose="02000503000000020004" pitchFamily="2" charset="0"/>
        <a:defRPr sz="1400" b="0" i="0" u="none" strike="noStrike" cap="none">
          <a:solidFill>
            <a:srgbClr val="000000"/>
          </a:solidFill>
          <a:latin typeface="Inter" panose="02000503000000020004" pitchFamily="2" charset="0"/>
          <a:ea typeface="Inter" panose="02000503000000020004" pitchFamily="2" charset="0"/>
          <a:cs typeface="Inter" panose="02000503000000020004" pitchFamily="2" charset="0"/>
          <a:sym typeface="Inter" panose="02000503000000020004" pitchFamily="2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Inter" panose="02000503000000020004" pitchFamily="2" charset="0"/>
        <a:defRPr sz="1400" b="0" i="0" u="none" strike="noStrike" cap="none">
          <a:solidFill>
            <a:srgbClr val="000000"/>
          </a:solidFill>
          <a:latin typeface="Inter" panose="02000503000000020004" pitchFamily="2" charset="0"/>
          <a:ea typeface="Inter" panose="02000503000000020004" pitchFamily="2" charset="0"/>
          <a:cs typeface="Inter" panose="02000503000000020004" pitchFamily="2" charset="0"/>
          <a:sym typeface="Inter" panose="02000503000000020004" pitchFamily="2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Inter" panose="02000503000000020004" pitchFamily="2" charset="0"/>
        <a:defRPr sz="1400" b="0" i="0" u="none" strike="noStrike" cap="none">
          <a:solidFill>
            <a:srgbClr val="000000"/>
          </a:solidFill>
          <a:latin typeface="Inter" panose="02000503000000020004" pitchFamily="2" charset="0"/>
          <a:ea typeface="Inter" panose="02000503000000020004" pitchFamily="2" charset="0"/>
          <a:cs typeface="Inter" panose="02000503000000020004" pitchFamily="2" charset="0"/>
          <a:sym typeface="Inter" panose="02000503000000020004" pitchFamily="2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1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14.png"/><Relationship Id="rId4" Type="http://schemas.openxmlformats.org/officeDocument/2006/relationships/image" Target="../media/image217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32.png"/><Relationship Id="rId5" Type="http://schemas.openxmlformats.org/officeDocument/2006/relationships/image" Target="../media/image230.png"/><Relationship Id="rId4" Type="http://schemas.openxmlformats.org/officeDocument/2006/relationships/image" Target="../media/image22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32.png"/><Relationship Id="rId5" Type="http://schemas.openxmlformats.org/officeDocument/2006/relationships/image" Target="../media/image230.png"/><Relationship Id="rId4" Type="http://schemas.openxmlformats.org/officeDocument/2006/relationships/image" Target="../media/image22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32.png"/><Relationship Id="rId5" Type="http://schemas.openxmlformats.org/officeDocument/2006/relationships/image" Target="../media/image230.png"/><Relationship Id="rId4" Type="http://schemas.openxmlformats.org/officeDocument/2006/relationships/image" Target="../media/image2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32.png"/><Relationship Id="rId5" Type="http://schemas.openxmlformats.org/officeDocument/2006/relationships/image" Target="../media/image230.png"/><Relationship Id="rId4" Type="http://schemas.openxmlformats.org/officeDocument/2006/relationships/image" Target="../media/image23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32.png"/><Relationship Id="rId5" Type="http://schemas.openxmlformats.org/officeDocument/2006/relationships/image" Target="../media/image230.png"/><Relationship Id="rId4" Type="http://schemas.openxmlformats.org/officeDocument/2006/relationships/image" Target="../media/image237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png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png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png"/><Relationship Id="rId5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png"/><Relationship Id="rId5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4.png"/><Relationship Id="rId11" Type="http://schemas.openxmlformats.org/officeDocument/2006/relationships/image" Target="../media/image43.png"/><Relationship Id="rId5" Type="http://schemas.openxmlformats.org/officeDocument/2006/relationships/image" Target="../media/image33.png"/><Relationship Id="rId10" Type="http://schemas.openxmlformats.org/officeDocument/2006/relationships/image" Target="../media/image42.png"/><Relationship Id="rId4" Type="http://schemas.openxmlformats.org/officeDocument/2006/relationships/image" Target="../media/image32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42.png"/><Relationship Id="rId4" Type="http://schemas.openxmlformats.org/officeDocument/2006/relationships/image" Target="../media/image32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0.png"/><Relationship Id="rId7" Type="http://schemas.openxmlformats.org/officeDocument/2006/relationships/image" Target="../media/image34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png"/><Relationship Id="rId11" Type="http://schemas.openxmlformats.org/officeDocument/2006/relationships/image" Target="../media/image44.png"/><Relationship Id="rId5" Type="http://schemas.openxmlformats.org/officeDocument/2006/relationships/image" Target="../media/image32.png"/><Relationship Id="rId10" Type="http://schemas.openxmlformats.org/officeDocument/2006/relationships/image" Target="../media/image45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6.png"/><Relationship Id="rId7" Type="http://schemas.openxmlformats.org/officeDocument/2006/relationships/image" Target="../media/image34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png"/><Relationship Id="rId11" Type="http://schemas.openxmlformats.org/officeDocument/2006/relationships/image" Target="../media/image47.png"/><Relationship Id="rId5" Type="http://schemas.openxmlformats.org/officeDocument/2006/relationships/image" Target="../media/image32.png"/><Relationship Id="rId10" Type="http://schemas.openxmlformats.org/officeDocument/2006/relationships/image" Target="../media/image45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34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png"/><Relationship Id="rId11" Type="http://schemas.openxmlformats.org/officeDocument/2006/relationships/image" Target="../media/image47.png"/><Relationship Id="rId5" Type="http://schemas.openxmlformats.org/officeDocument/2006/relationships/image" Target="../media/image32.png"/><Relationship Id="rId10" Type="http://schemas.openxmlformats.org/officeDocument/2006/relationships/image" Target="../media/image49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34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png"/><Relationship Id="rId11" Type="http://schemas.openxmlformats.org/officeDocument/2006/relationships/image" Target="../media/image47.png"/><Relationship Id="rId5" Type="http://schemas.openxmlformats.org/officeDocument/2006/relationships/image" Target="../media/image32.png"/><Relationship Id="rId10" Type="http://schemas.openxmlformats.org/officeDocument/2006/relationships/image" Target="../media/image49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34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png"/><Relationship Id="rId11" Type="http://schemas.openxmlformats.org/officeDocument/2006/relationships/image" Target="../media/image53.png"/><Relationship Id="rId5" Type="http://schemas.openxmlformats.org/officeDocument/2006/relationships/image" Target="../media/image32.png"/><Relationship Id="rId10" Type="http://schemas.openxmlformats.org/officeDocument/2006/relationships/image" Target="../media/image5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6.png"/><Relationship Id="rId7" Type="http://schemas.openxmlformats.org/officeDocument/2006/relationships/image" Target="../media/image34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png"/><Relationship Id="rId11" Type="http://schemas.openxmlformats.org/officeDocument/2006/relationships/image" Target="../media/image56.png"/><Relationship Id="rId5" Type="http://schemas.openxmlformats.org/officeDocument/2006/relationships/image" Target="../media/image32.png"/><Relationship Id="rId10" Type="http://schemas.openxmlformats.org/officeDocument/2006/relationships/image" Target="../media/image55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5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0.pn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9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0.png"/><Relationship Id="rId7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10" Type="http://schemas.openxmlformats.org/officeDocument/2006/relationships/image" Target="../media/image77.png"/><Relationship Id="rId4" Type="http://schemas.openxmlformats.org/officeDocument/2006/relationships/image" Target="../media/image73.png"/><Relationship Id="rId9" Type="http://schemas.openxmlformats.org/officeDocument/2006/relationships/hyperlink" Target="https://joshh.ug/B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0.png"/><Relationship Id="rId7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0.png"/><Relationship Id="rId7" Type="http://schemas.openxmlformats.org/officeDocument/2006/relationships/image" Target="../media/image7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0.png"/><Relationship Id="rId7" Type="http://schemas.openxmlformats.org/officeDocument/2006/relationships/image" Target="../media/image7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2.png"/><Relationship Id="rId5" Type="http://schemas.openxmlformats.org/officeDocument/2006/relationships/image" Target="../media/image71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joshh.ug/C" TargetMode="External"/><Relationship Id="rId5" Type="http://schemas.openxmlformats.org/officeDocument/2006/relationships/image" Target="../media/image71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0.png"/><Relationship Id="rId7" Type="http://schemas.openxmlformats.org/officeDocument/2006/relationships/image" Target="../media/image7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2.png"/><Relationship Id="rId5" Type="http://schemas.openxmlformats.org/officeDocument/2006/relationships/image" Target="../media/image71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0.png"/><Relationship Id="rId7" Type="http://schemas.openxmlformats.org/officeDocument/2006/relationships/image" Target="../media/image7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2.png"/><Relationship Id="rId5" Type="http://schemas.openxmlformats.org/officeDocument/2006/relationships/image" Target="../media/image71.png"/><Relationship Id="rId4" Type="http://schemas.openxmlformats.org/officeDocument/2006/relationships/image" Target="../media/image73.png"/><Relationship Id="rId9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www.amazon.com/Bescon-Polyhedral-3-sided-Gaming-Assorted/dp/B06XHF4Y6J?th=1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2.png"/><Relationship Id="rId11" Type="http://schemas.openxmlformats.org/officeDocument/2006/relationships/image" Target="../media/image94.png"/><Relationship Id="rId5" Type="http://schemas.openxmlformats.org/officeDocument/2006/relationships/image" Target="../media/image91.png"/><Relationship Id="rId10" Type="http://schemas.openxmlformats.org/officeDocument/2006/relationships/image" Target="../media/image71.png"/><Relationship Id="rId4" Type="http://schemas.openxmlformats.org/officeDocument/2006/relationships/image" Target="../media/image90.png"/><Relationship Id="rId9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1.png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14.png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1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8.png"/><Relationship Id="rId5" Type="http://schemas.openxmlformats.org/officeDocument/2006/relationships/image" Target="../media/image116.png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9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30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34.png"/><Relationship Id="rId4" Type="http://schemas.openxmlformats.org/officeDocument/2006/relationships/image" Target="../media/image123.png"/><Relationship Id="rId9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30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3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30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35.png"/><Relationship Id="rId4" Type="http://schemas.openxmlformats.org/officeDocument/2006/relationships/image" Target="../media/image123.png"/><Relationship Id="rId9" Type="http://schemas.openxmlformats.org/officeDocument/2006/relationships/image" Target="../media/image13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36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3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3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1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3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1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3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1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67.png"/><Relationship Id="rId4" Type="http://schemas.openxmlformats.org/officeDocument/2006/relationships/image" Target="../media/image16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67.png"/><Relationship Id="rId5" Type="http://schemas.openxmlformats.org/officeDocument/2006/relationships/image" Target="../media/image169.png"/><Relationship Id="rId4" Type="http://schemas.openxmlformats.org/officeDocument/2006/relationships/image" Target="../media/image16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joshh.ug/A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82.png"/><Relationship Id="rId4" Type="http://schemas.openxmlformats.org/officeDocument/2006/relationships/hyperlink" Target="https://joshh.ug/D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slideLayout" Target="../slideLayouts/slideLayout22.xml"/><Relationship Id="rId1" Type="http://schemas.openxmlformats.org/officeDocument/2006/relationships/video" Target="https://www.youtube.com/embed/nVNIoQUcFI4?start=36&amp;feature=oembed" TargetMode="External"/><Relationship Id="rId4" Type="http://schemas.openxmlformats.org/officeDocument/2006/relationships/image" Target="../media/image188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B8E4CA-5691-47FD-A2A6-5346BAB91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Motivating Puzzle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6092D-B584-4DA8-927F-084E88226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044" y="402200"/>
            <a:ext cx="8695050" cy="3416400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Inter Light" panose="02000503000000020004" pitchFamily="2" charset="0"/>
                <a:ea typeface="Inter Light" panose="02000503000000020004" pitchFamily="2" charset="0"/>
              </a:rPr>
              <a:t>Suppose we have two shopping centers.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latin typeface="Inter Light" panose="02000503000000020004" pitchFamily="2" charset="0"/>
                <a:ea typeface="Inter Light" panose="02000503000000020004" pitchFamily="2" charset="0"/>
              </a:rPr>
              <a:t>Suppose we pick a center randomly with probability 50%, and then pick a restaurant at that center with equal probability.</a:t>
            </a:r>
          </a:p>
          <a:p>
            <a:r>
              <a:rPr lang="en-US">
                <a:latin typeface="Inter Light" panose="02000503000000020004" pitchFamily="2" charset="0"/>
                <a:ea typeface="Inter Light" panose="02000503000000020004" pitchFamily="2" charset="0"/>
              </a:rPr>
              <a:t>If we eat at a Moroccan restaurant, what is the chance we picked center 1?</a:t>
            </a:r>
          </a:p>
        </p:txBody>
      </p:sp>
      <p:pic>
        <p:nvPicPr>
          <p:cNvPr id="2050" name="Picture 2" descr="INDIGO, Beijing - Wikipedia">
            <a:extLst>
              <a:ext uri="{FF2B5EF4-FFF2-40B4-BE49-F238E27FC236}">
                <a16:creationId xmlns:a16="http://schemas.microsoft.com/office/drawing/2014/main" id="{03985CDA-7F49-4184-9DF6-744ED77E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4" y="1185854"/>
            <a:ext cx="2229089" cy="164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1CFDB2D-0F00-4E92-89B4-EE6BDCE16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480" y="1245503"/>
            <a:ext cx="2111219" cy="158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93AA03-370E-45F3-B8E5-3C12CCECC942}"/>
              </a:ext>
            </a:extLst>
          </p:cNvPr>
          <p:cNvSpPr txBox="1"/>
          <p:nvPr/>
        </p:nvSpPr>
        <p:spPr>
          <a:xfrm>
            <a:off x="1300164" y="2917427"/>
            <a:ext cx="21002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Shopping center 1: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Indian restaurants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Moroccan restaurants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CB25DE-AF6D-4867-9E4C-26C03F02A055}"/>
              </a:ext>
            </a:extLst>
          </p:cNvPr>
          <p:cNvSpPr txBox="1"/>
          <p:nvPr/>
        </p:nvSpPr>
        <p:spPr>
          <a:xfrm>
            <a:off x="5286377" y="2917427"/>
            <a:ext cx="20072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Shopping center 2: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 Indian restaurant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 Moroccan restaurant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47B3B28-EFF8-4E92-AC6A-37EA3F116842}"/>
              </a:ext>
            </a:extLst>
          </p:cNvPr>
          <p:cNvSpPr/>
          <p:nvPr/>
        </p:nvSpPr>
        <p:spPr>
          <a:xfrm>
            <a:off x="3363549" y="3397188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EF5485D-B4FF-478E-A6ED-32BC3086F735}"/>
              </a:ext>
            </a:extLst>
          </p:cNvPr>
          <p:cNvSpPr/>
          <p:nvPr/>
        </p:nvSpPr>
        <p:spPr>
          <a:xfrm>
            <a:off x="3598801" y="3397188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D04781-231B-4284-AA29-93D071E07668}"/>
              </a:ext>
            </a:extLst>
          </p:cNvPr>
          <p:cNvSpPr/>
          <p:nvPr/>
        </p:nvSpPr>
        <p:spPr>
          <a:xfrm>
            <a:off x="3834053" y="3397188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97E299D-3D7E-41AB-AFD9-EF3F85E5675F}"/>
              </a:ext>
            </a:extLst>
          </p:cNvPr>
          <p:cNvSpPr/>
          <p:nvPr/>
        </p:nvSpPr>
        <p:spPr>
          <a:xfrm>
            <a:off x="3363549" y="3629785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DF14DD-0A60-4ED4-B0DE-EEA5C9606D9B}"/>
              </a:ext>
            </a:extLst>
          </p:cNvPr>
          <p:cNvSpPr/>
          <p:nvPr/>
        </p:nvSpPr>
        <p:spPr>
          <a:xfrm>
            <a:off x="3598801" y="3629785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81E13A-3700-4D58-9544-DDD6D2A59A68}"/>
              </a:ext>
            </a:extLst>
          </p:cNvPr>
          <p:cNvSpPr/>
          <p:nvPr/>
        </p:nvSpPr>
        <p:spPr>
          <a:xfrm>
            <a:off x="7259994" y="3387890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2A096B-1E92-4A80-9FBE-003491E55FF1}"/>
              </a:ext>
            </a:extLst>
          </p:cNvPr>
          <p:cNvSpPr/>
          <p:nvPr/>
        </p:nvSpPr>
        <p:spPr>
          <a:xfrm>
            <a:off x="7259994" y="3620487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3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A78FA-2F97-7ABE-2181-F514353B6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EA708E-9001-36CA-0496-9E3A8E54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Idea: Conditional 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AB667E6-A088-4F21-2836-601DB3504DD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This is known as “</a:t>
                </a:r>
                <a:r>
                  <a:rPr lang="en-US" b="1">
                    <a:latin typeface="Inter SemiBold" panose="02000503000000020004" pitchFamily="2" charset="0"/>
                    <a:ea typeface="Inter SemiBold" panose="02000503000000020004" pitchFamily="2" charset="0"/>
                    <a:cs typeface="Inter SemiBold" panose="02000503000000020004" pitchFamily="2" charset="0"/>
                  </a:rPr>
                  <a:t>conditional probability</a:t>
                </a:r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”. </a:t>
                </a:r>
              </a:p>
              <a:p>
                <a:pPr marL="285750" indent="-285750"/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Tells us the probability of an outcome given that we know that some event happened.</a:t>
                </a:r>
              </a:p>
              <a:p>
                <a:pPr marL="285750" indent="-285750"/>
                <a:endParaRPr lang="en-US"/>
              </a:p>
              <a:p>
                <a:pPr marL="0" indent="0">
                  <a:buNone/>
                </a:pPr>
                <a:r>
                  <a:rPr lang="en-US"/>
                  <a:t>The standard notation looks like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pPr marL="285750" indent="-285750"/>
                <a:r>
                  <a:rPr lang="en-US"/>
                  <a:t>Can read the vertical bar as “given that”.</a:t>
                </a:r>
              </a:p>
              <a:p>
                <a:pPr marL="285750" indent="-285750"/>
                <a:r>
                  <a:rPr lang="en-US"/>
                  <a:t>Example: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=1131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=1/16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AB667E6-A088-4F21-2836-601DB3504D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DC07AB6C-C64D-A173-C5B8-B52E0CB7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212" y="2108081"/>
            <a:ext cx="2295591" cy="221032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C3F4D06-EF82-016C-8889-5FE509A31416}"/>
              </a:ext>
            </a:extLst>
          </p:cNvPr>
          <p:cNvSpPr/>
          <p:nvPr/>
        </p:nvSpPr>
        <p:spPr>
          <a:xfrm>
            <a:off x="1856875" y="3225692"/>
            <a:ext cx="1597828" cy="12611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71157-49FD-EA1A-323D-3F1BE3972C6A}"/>
              </a:ext>
            </a:extLst>
          </p:cNvPr>
          <p:cNvCxnSpPr/>
          <p:nvPr/>
        </p:nvCxnSpPr>
        <p:spPr>
          <a:xfrm flipH="1" flipV="1">
            <a:off x="2751171" y="3995790"/>
            <a:ext cx="552450" cy="6199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647435-F1DA-4689-CA07-8B5CE674A740}"/>
                  </a:ext>
                </a:extLst>
              </p:cNvPr>
              <p:cNvSpPr txBox="1"/>
              <p:nvPr/>
            </p:nvSpPr>
            <p:spPr>
              <a:xfrm>
                <a:off x="2573990" y="3141118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=81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647435-F1DA-4689-CA07-8B5CE674A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990" y="3141118"/>
                <a:ext cx="211607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95CCAD-C90D-495E-B454-8D73CD04741D}"/>
                  </a:ext>
                </a:extLst>
              </p:cNvPr>
              <p:cNvSpPr txBox="1"/>
              <p:nvPr/>
            </p:nvSpPr>
            <p:spPr>
              <a:xfrm>
                <a:off x="2261724" y="4537731"/>
                <a:ext cx="29672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:1131</m:t>
                      </m:r>
                    </m:oMath>
                  </m:oMathPara>
                </a14:m>
                <a:endParaRPr lang="en-US" b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95CCAD-C90D-495E-B454-8D73CD047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724" y="4537731"/>
                <a:ext cx="2967214" cy="523220"/>
              </a:xfrm>
              <a:prstGeom prst="rect">
                <a:avLst/>
              </a:prstGeom>
              <a:blipFill>
                <a:blip r:embed="rId5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A5694A4-8D78-163C-A055-C6953F2A6805}"/>
                  </a:ext>
                </a:extLst>
              </p:cNvPr>
              <p:cNvSpPr/>
              <p:nvPr/>
            </p:nvSpPr>
            <p:spPr>
              <a:xfrm>
                <a:off x="2363616" y="3651959"/>
                <a:ext cx="663780" cy="500771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A5694A4-8D78-163C-A055-C6953F2A6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616" y="3651959"/>
                <a:ext cx="663780" cy="50077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8FC1FF-32B4-705B-6B07-E84E787DCD39}"/>
              </a:ext>
            </a:extLst>
          </p:cNvPr>
          <p:cNvSpPr txBox="1"/>
          <p:nvPr/>
        </p:nvSpPr>
        <p:spPr>
          <a:xfrm>
            <a:off x="929514" y="253916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373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E13A9-DAA7-AB25-90E8-196884BE5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Two: Monty Hall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2D9A47-B790-EF4B-F58B-C673EFB0277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Can think of Monty Hall in terms of the product rule.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Let: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be the event that contestant chooses door </a:t>
                </a:r>
                <a:r>
                  <a:rPr lang="en-US" err="1"/>
                  <a:t>i</a:t>
                </a:r>
                <a:r>
                  <a:rPr lang="en-US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be the event that the prize is behind door </a:t>
                </a:r>
                <a:r>
                  <a:rPr lang="en-US" err="1"/>
                  <a:t>i</a:t>
                </a:r>
                <a:r>
                  <a:rPr lang="en-US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be the event that the host shows the goat behind door </a:t>
                </a:r>
                <a:r>
                  <a:rPr lang="en-US" err="1"/>
                  <a:t>i</a:t>
                </a:r>
                <a:r>
                  <a:rPr lang="en-US"/>
                  <a:t>.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Example: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2D9A47-B790-EF4B-F58B-C673EFB027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27333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E13A9-DAA7-AB25-90E8-196884BE5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Two: Monty Hall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2D9A47-B790-EF4B-F58B-C673EFB0277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Can think of Monty Hall in terms of the product rule.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Let: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be the event that contestant chooses door </a:t>
                </a:r>
                <a:r>
                  <a:rPr lang="en-US" err="1"/>
                  <a:t>i</a:t>
                </a:r>
                <a:r>
                  <a:rPr lang="en-US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be the event that the prize is behind door </a:t>
                </a:r>
                <a:r>
                  <a:rPr lang="en-US" err="1"/>
                  <a:t>i</a:t>
                </a:r>
                <a:r>
                  <a:rPr lang="en-US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be the event that the host shows the goat behind door </a:t>
                </a:r>
                <a:r>
                  <a:rPr lang="en-US" err="1"/>
                  <a:t>i</a:t>
                </a:r>
                <a:r>
                  <a:rPr lang="en-US"/>
                  <a:t>.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Example: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2D9A47-B790-EF4B-F58B-C673EFB027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b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8714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E13A9-DAA7-AB25-90E8-196884BE5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Two: Monty Hall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2D9A47-B790-EF4B-F58B-C673EFB0277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Can think of Monty Hall in terms of the product rule.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Let: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be the event that contestant chooses door </a:t>
                </a:r>
                <a:r>
                  <a:rPr lang="en-US" err="1"/>
                  <a:t>i</a:t>
                </a:r>
                <a:r>
                  <a:rPr lang="en-US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be the event that the prize is behind door </a:t>
                </a:r>
                <a:r>
                  <a:rPr lang="en-US" err="1"/>
                  <a:t>i</a:t>
                </a:r>
                <a:r>
                  <a:rPr lang="en-US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be the event that the host shows the goat behind door </a:t>
                </a:r>
                <a:r>
                  <a:rPr lang="en-US" err="1"/>
                  <a:t>i</a:t>
                </a:r>
                <a:r>
                  <a:rPr lang="en-US"/>
                  <a:t>.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Example: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/>
              </a:p>
              <a:p>
                <a:r>
                  <a:rPr lang="en-US"/>
                  <a:t>Thus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=1/9</m:t>
                    </m:r>
                  </m:oMath>
                </a14:m>
                <a:endParaRPr lang="en-US"/>
              </a:p>
              <a:p>
                <a:endParaRPr lang="en-US"/>
              </a:p>
              <a:p>
                <a:pPr marL="127000" indent="0">
                  <a:buNone/>
                </a:pPr>
                <a:r>
                  <a:rPr lang="en-US"/>
                  <a:t>See notes for more exploration of this idea.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2D9A47-B790-EF4B-F58B-C673EFB027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3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7689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2FBEB-87B1-8517-DEDD-D794E40DF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A3EE9-9553-9508-F25C-91469FBA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Three: Coin Tosses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4E8E98D-CA80-A370-7D90-EEE6DEE0C63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As an example of a degenerate case, let’s consider 3 independent coin tosses using the product rule.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be the event that all three tosses are heads.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4E8E98D-CA80-A370-7D90-EEE6DEE0C6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F61B55-DC14-81CB-33CA-3CB1AC2F0E81}"/>
                  </a:ext>
                </a:extLst>
              </p:cNvPr>
              <p:cNvSpPr txBox="1"/>
              <p:nvPr/>
            </p:nvSpPr>
            <p:spPr>
              <a:xfrm>
                <a:off x="1712843" y="2696699"/>
                <a:ext cx="45962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b="0"/>
              </a:p>
              <a:p>
                <a:endParaRPr lang="en-US" sz="18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F61B55-DC14-81CB-33CA-3CB1AC2F0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843" y="2696699"/>
                <a:ext cx="459623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B71E23-1ADC-1477-A3C9-A85F7A110076}"/>
                  </a:ext>
                </a:extLst>
              </p:cNvPr>
              <p:cNvSpPr txBox="1"/>
              <p:nvPr/>
            </p:nvSpPr>
            <p:spPr>
              <a:xfrm>
                <a:off x="1055441" y="3218081"/>
                <a:ext cx="4596232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B71E23-1ADC-1477-A3C9-A85F7A110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1" y="3218081"/>
                <a:ext cx="4596232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D8EBA0-1D8A-E665-FCD8-14E589AC6FA9}"/>
                  </a:ext>
                </a:extLst>
              </p:cNvPr>
              <p:cNvSpPr txBox="1"/>
              <p:nvPr/>
            </p:nvSpPr>
            <p:spPr>
              <a:xfrm>
                <a:off x="674441" y="3935418"/>
                <a:ext cx="4596232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D8EBA0-1D8A-E665-FCD8-14E589AC6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41" y="3935418"/>
                <a:ext cx="4596232" cy="612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814A53-1CFF-4FF9-1053-90ED599758FD}"/>
                  </a:ext>
                </a:extLst>
              </p:cNvPr>
              <p:cNvSpPr txBox="1"/>
              <p:nvPr/>
            </p:nvSpPr>
            <p:spPr>
              <a:xfrm>
                <a:off x="2723322" y="2121361"/>
                <a:ext cx="45947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814A53-1CFF-4FF9-1053-90ED59975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322" y="2121361"/>
                <a:ext cx="45947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962855-DB62-0001-3A37-0410C496B22A}"/>
                  </a:ext>
                </a:extLst>
              </p:cNvPr>
              <p:cNvSpPr txBox="1"/>
              <p:nvPr/>
            </p:nvSpPr>
            <p:spPr>
              <a:xfrm>
                <a:off x="3313990" y="2125977"/>
                <a:ext cx="45947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962855-DB62-0001-3A37-0410C496B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990" y="2125977"/>
                <a:ext cx="459471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25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F912-D30A-6BF0-646A-2AAB24383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Rule Proof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E4DA618-5CC3-800B-23FE-886020F88CA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7044" y="402200"/>
                <a:ext cx="8864678" cy="3416400"/>
              </a:xfrm>
            </p:spPr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For n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, we have the </a:t>
                </a:r>
                <a:r>
                  <a:rPr lang="en-US" b="1">
                    <a:solidFill>
                      <a:schemeClr val="accent3"/>
                    </a:solidFill>
                    <a:latin typeface="+mj-lt"/>
                  </a:rPr>
                  <a:t>Product Rule</a:t>
                </a:r>
                <a:r>
                  <a:rPr lang="en-US"/>
                  <a:t>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⋂"/>
                              <m:ctrlP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7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7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7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×…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7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</m:e>
                            <m:sub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Proof by induction. Base Case: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/>
              </a:p>
              <a:p>
                <a:r>
                  <a:rPr lang="en-US"/>
                  <a:t>Trivially: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E4DA618-5CC3-800B-23FE-886020F88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044" y="402200"/>
                <a:ext cx="8864678" cy="3416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82853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7165E-6C39-53B7-BE5A-EA92CDDE2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6D2D3-0E84-3F65-DFFE-B8CF42E63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Rule Proof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CAE4AB1-563A-814B-8C98-B3AFF8C2703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7044" y="402200"/>
                <a:ext cx="8884556" cy="3416400"/>
              </a:xfrm>
            </p:spPr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For n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, we have the </a:t>
                </a:r>
                <a:r>
                  <a:rPr lang="en-US" b="1">
                    <a:solidFill>
                      <a:schemeClr val="accent3"/>
                    </a:solidFill>
                    <a:latin typeface="+mj-lt"/>
                  </a:rPr>
                  <a:t>Product Rule</a:t>
                </a:r>
                <a:r>
                  <a:rPr lang="en-US"/>
                  <a:t>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7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⋂"/>
                              <m:ctrlPr>
                                <a:rPr lang="en-US" sz="17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7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7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7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7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700" b="1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7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7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700" b="1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7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700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7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700" b="1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7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7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7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7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×…×</m:t>
                      </m:r>
                      <m:r>
                        <a:rPr lang="en-US" sz="16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7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7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17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7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7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7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7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:r>
                  <a:rPr lang="en-US"/>
                  <a:t>Proof by induction. Assume inductive hypothesis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/>
                  <a:t> and prove it holds   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.</a:t>
                </a:r>
              </a:p>
              <a:p>
                <a:r>
                  <a:rPr lang="en-US"/>
                  <a:t>Assume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×…×</m:t>
                    </m:r>
                    <m:r>
                      <a:rPr lang="en-US" b="1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∩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/>
              </a:p>
              <a:p>
                <a:r>
                  <a:rPr lang="en-US"/>
                  <a:t>Want to show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⋂"/>
                            <m:ctrlPr>
                              <a:rPr lang="en-US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×…×</m:t>
                    </m:r>
                    <m:r>
                      <a:rPr lang="en-US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∩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/>
              </a:p>
              <a:p>
                <a:r>
                  <a:rPr lang="en-US"/>
                  <a:t>We know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⋂"/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⋂"/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d>
                  </m:oMath>
                </a14:m>
                <a:endParaRPr lang="en-US"/>
              </a:p>
              <a:p>
                <a:pPr lvl="1"/>
                <a:r>
                  <a:rPr lang="en-US" sz="1800"/>
                  <a:t>This is just a simple restatement!</a:t>
                </a:r>
              </a:p>
              <a:p>
                <a:pPr lvl="1"/>
                <a:r>
                  <a:rPr lang="en-US" sz="1800"/>
                  <a:t>Similar to saying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3+4+5+6=3+(4+5+6)</m:t>
                    </m:r>
                  </m:oMath>
                </a14:m>
                <a:endParaRPr lang="en-US" sz="1800"/>
              </a:p>
              <a:p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CAE4AB1-563A-814B-8C98-B3AFF8C270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044" y="402200"/>
                <a:ext cx="8884556" cy="3416400"/>
              </a:xfrm>
              <a:blipFill>
                <a:blip r:embed="rId2"/>
                <a:stretch>
                  <a:fillRect b="-2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629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F912-D30A-6BF0-646A-2AAB24383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Rule Proof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E4DA618-5CC3-800B-23FE-886020F88CA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0619" y="396360"/>
                <a:ext cx="8930798" cy="3416400"/>
              </a:xfrm>
            </p:spPr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For n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, we have the </a:t>
                </a:r>
                <a:r>
                  <a:rPr lang="en-US" b="1">
                    <a:solidFill>
                      <a:schemeClr val="accent3"/>
                    </a:solidFill>
                    <a:latin typeface="+mj-lt"/>
                  </a:rPr>
                  <a:t>Product Rule</a:t>
                </a:r>
                <a:r>
                  <a:rPr lang="en-US"/>
                  <a:t>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7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⋂"/>
                              <m:ctrlPr>
                                <a:rPr lang="en-US" sz="17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7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7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7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7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7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7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7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7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7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7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7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7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7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7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7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7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×…×</m:t>
                      </m:r>
                      <m:r>
                        <a:rPr lang="en-US" sz="16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7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7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7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17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7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</m:e>
                            <m:sub>
                              <m:r>
                                <a:rPr lang="en-US" sz="17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7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7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/>
              </a:p>
              <a:p>
                <a:pPr marL="127000" indent="0">
                  <a:buNone/>
                </a:pPr>
                <a:r>
                  <a:rPr lang="en-US"/>
                  <a:t>Proof by induction. Assume inductive hypothesis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/>
                  <a:t> and prove it holds   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.</a:t>
                </a:r>
              </a:p>
              <a:p>
                <a:r>
                  <a:rPr lang="en-US"/>
                  <a:t>Assume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×…×</m:t>
                    </m:r>
                    <m:r>
                      <a:rPr lang="en-US" b="1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∩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/>
              </a:p>
              <a:p>
                <a:r>
                  <a:rPr lang="en-US"/>
                  <a:t>Want to show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⋂"/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×…×</m:t>
                    </m:r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∩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/>
              </a:p>
              <a:p>
                <a:r>
                  <a:rPr lang="en-US"/>
                  <a:t>We know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⋂"/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⋂"/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d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E4DA618-5CC3-800B-23FE-886020F88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0619" y="396360"/>
                <a:ext cx="8930798" cy="3416400"/>
              </a:xfrm>
              <a:blipFill>
                <a:blip r:embed="rId2"/>
                <a:stretch>
                  <a:fillRect b="-14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DBA1D9-9F32-296F-31E2-49B8B6C3C553}"/>
                  </a:ext>
                </a:extLst>
              </p:cNvPr>
              <p:cNvSpPr txBox="1"/>
              <p:nvPr/>
            </p:nvSpPr>
            <p:spPr>
              <a:xfrm>
                <a:off x="2753714" y="3837506"/>
                <a:ext cx="3352800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|</m:t>
                    </m:r>
                    <m:nary>
                      <m:naryPr>
                        <m:chr m:val="⋂"/>
                        <m:ctrlPr>
                          <a:rPr lang="en-US" sz="18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800">
                    <a:solidFill>
                      <a:schemeClr val="accent5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⋂"/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r>
                  <a:rPr lang="en-US" sz="1800"/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DBA1D9-9F32-296F-31E2-49B8B6C3C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714" y="3837506"/>
                <a:ext cx="3352800" cy="404983"/>
              </a:xfrm>
              <a:prstGeom prst="rect">
                <a:avLst/>
              </a:prstGeom>
              <a:blipFill>
                <a:blip r:embed="rId3"/>
                <a:stretch>
                  <a:fillRect t="-77273" b="-1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C2C371-6BAB-3F2A-6235-1644274683C2}"/>
                  </a:ext>
                </a:extLst>
              </p:cNvPr>
              <p:cNvSpPr txBox="1"/>
              <p:nvPr/>
            </p:nvSpPr>
            <p:spPr>
              <a:xfrm>
                <a:off x="2889702" y="4644887"/>
                <a:ext cx="5889208" cy="435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By definition 14.1: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/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C2C371-6BAB-3F2A-6235-164427468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702" y="4644887"/>
                <a:ext cx="5889208" cy="435504"/>
              </a:xfrm>
              <a:prstGeom prst="rect">
                <a:avLst/>
              </a:prstGeom>
              <a:blipFill>
                <a:blip r:embed="rId4"/>
                <a:stretch>
                  <a:fillRect l="-311" t="-43662" b="-74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269DD6-7E24-E482-8524-365DD1DF21AC}"/>
              </a:ext>
            </a:extLst>
          </p:cNvPr>
          <p:cNvCxnSpPr/>
          <p:nvPr/>
        </p:nvCxnSpPr>
        <p:spPr>
          <a:xfrm flipH="1" flipV="1">
            <a:off x="5334000" y="4242489"/>
            <a:ext cx="437322" cy="402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5322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F912-D30A-6BF0-646A-2AAB24383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Rule Proof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E4DA618-5CC3-800B-23FE-886020F88CA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0619" y="396360"/>
                <a:ext cx="8900980" cy="3416400"/>
              </a:xfrm>
            </p:spPr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For n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, we have the </a:t>
                </a:r>
                <a:r>
                  <a:rPr lang="en-US" b="1">
                    <a:solidFill>
                      <a:schemeClr val="accent3"/>
                    </a:solidFill>
                    <a:latin typeface="+mj-lt"/>
                  </a:rPr>
                  <a:t>Product Rule</a:t>
                </a:r>
                <a:r>
                  <a:rPr lang="en-US"/>
                  <a:t>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7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⋂"/>
                              <m:ctrlPr>
                                <a:rPr lang="en-US" sz="17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7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7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7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7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7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7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7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7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7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7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7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7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7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7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7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×…</m:t>
                      </m:r>
                      <m:r>
                        <a:rPr lang="en-US" sz="17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6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7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7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7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17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7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7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7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7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:r>
                  <a:rPr lang="en-US"/>
                  <a:t>Proof by induction. Assume inductive hypothesis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/>
                  <a:t> and prove it holds  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.</a:t>
                </a:r>
              </a:p>
              <a:p>
                <a:r>
                  <a:rPr lang="en-US"/>
                  <a:t>Assume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×…×</m:t>
                    </m:r>
                    <m:r>
                      <a:rPr lang="en-US" b="1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∩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/>
              </a:p>
              <a:p>
                <a:r>
                  <a:rPr lang="en-US"/>
                  <a:t>Want to show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×…×</m:t>
                    </m:r>
                    <m:r>
                      <a:rPr lang="en-US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∩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/>
              </a:p>
              <a:p>
                <a:r>
                  <a:rPr lang="en-US"/>
                  <a:t>We know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⋂"/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⋂"/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d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E4DA618-5CC3-800B-23FE-886020F88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0619" y="396360"/>
                <a:ext cx="8900980" cy="3416400"/>
              </a:xfrm>
              <a:blipFill>
                <a:blip r:embed="rId3"/>
                <a:stretch>
                  <a:fillRect b="-14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D5B043-7A88-C0BC-23A6-FA1C2B481869}"/>
                  </a:ext>
                </a:extLst>
              </p:cNvPr>
              <p:cNvSpPr txBox="1"/>
              <p:nvPr/>
            </p:nvSpPr>
            <p:spPr>
              <a:xfrm>
                <a:off x="2720582" y="4342157"/>
                <a:ext cx="6271017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|</m:t>
                    </m:r>
                    <m:nary>
                      <m:naryPr>
                        <m:chr m:val="⋂"/>
                        <m:ctrlPr>
                          <a:rPr lang="en-US" sz="18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800">
                    <a:solidFill>
                      <a:schemeClr val="accent5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b="1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b="1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×…×</m:t>
                    </m:r>
                    <m:r>
                      <a:rPr lang="en-US" sz="1800" b="1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∩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180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D5B043-7A88-C0BC-23A6-FA1C2B481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582" y="4342157"/>
                <a:ext cx="6271017" cy="404983"/>
              </a:xfrm>
              <a:prstGeom prst="rect">
                <a:avLst/>
              </a:prstGeom>
              <a:blipFill>
                <a:blip r:embed="rId4"/>
                <a:stretch>
                  <a:fillRect t="-76119" b="-1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439200B-363B-C44F-6819-3C97E03CEB63}"/>
              </a:ext>
            </a:extLst>
          </p:cNvPr>
          <p:cNvSpPr txBox="1"/>
          <p:nvPr/>
        </p:nvSpPr>
        <p:spPr>
          <a:xfrm>
            <a:off x="381000" y="462915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QED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89CB58-C421-97B9-F8E6-013AFF66D9DA}"/>
                  </a:ext>
                </a:extLst>
              </p:cNvPr>
              <p:cNvSpPr txBox="1"/>
              <p:nvPr/>
            </p:nvSpPr>
            <p:spPr>
              <a:xfrm>
                <a:off x="2753714" y="3837506"/>
                <a:ext cx="3352800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|</m:t>
                    </m:r>
                    <m:nary>
                      <m:naryPr>
                        <m:chr m:val="⋂"/>
                        <m:ctrlPr>
                          <a:rPr lang="en-US" sz="18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800">
                    <a:solidFill>
                      <a:schemeClr val="accent5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⋂"/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r>
                  <a:rPr lang="en-US" sz="1800"/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89CB58-C421-97B9-F8E6-013AFF66D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714" y="3837506"/>
                <a:ext cx="3352800" cy="404983"/>
              </a:xfrm>
              <a:prstGeom prst="rect">
                <a:avLst/>
              </a:prstGeom>
              <a:blipFill>
                <a:blip r:embed="rId5"/>
                <a:stretch>
                  <a:fillRect t="-77273" b="-1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0593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AB93A-C66B-A5D8-E610-E83840DD7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3ECD5-949F-1146-1A79-CF1EBA78C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Conditional Probabilities: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Conditional Probability of an Outcome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Conditional Probability of an Event</a:t>
            </a:r>
          </a:p>
          <a:p>
            <a:pPr marL="127000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Bayesian Inference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Bayes Rule and the Total Probability Rule (TPR)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Applications of Bayes and TPR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Generalized Bayes and TPR</a:t>
            </a:r>
          </a:p>
          <a:p>
            <a:pPr marL="127000" indent="0">
              <a:buFont typeface="Roboto Light"/>
              <a:buNone/>
            </a:pPr>
            <a:r>
              <a:rPr lang="en-US" b="1">
                <a:solidFill>
                  <a:schemeClr val="accent3"/>
                </a:solidFill>
                <a:latin typeface="+mj-lt"/>
              </a:rPr>
              <a:t>Combinations of Events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Independence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Intersections and The Product Rule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Product Rule Applications and Proof</a:t>
            </a:r>
          </a:p>
          <a:p>
            <a:r>
              <a:rPr lang="en-US" b="1">
                <a:solidFill>
                  <a:schemeClr val="accent3"/>
                </a:solidFill>
                <a:latin typeface="+mj-lt"/>
              </a:rPr>
              <a:t>Unions of Events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Unions of Events (Large N)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8A21AF-D137-2251-F5D3-17338F4F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Unions of Events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D1DC523-D8E1-53B2-FDF6-81CB9041178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  <a:p>
            <a:r>
              <a:rPr lang="en-US" b="1"/>
              <a:t>Notes 14</a:t>
            </a:r>
          </a:p>
          <a:p>
            <a:r>
              <a:rPr lang="en-US"/>
              <a:t>Lecture 16/17, CS70 Fall 2025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0CF5EC-45A1-BC53-3F45-E35639AE8022}"/>
              </a:ext>
            </a:extLst>
          </p:cNvPr>
          <p:cNvSpPr txBox="1"/>
          <p:nvPr/>
        </p:nvSpPr>
        <p:spPr>
          <a:xfrm>
            <a:off x="6178163" y="269549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62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698D0F-F988-C42C-E5CA-6FFDA22A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Three Four-Sided Dice Game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65ED0815-40EA-DFB5-411F-921C6102EE9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Suppose we roll three fair four-sided dice.</a:t>
                </a:r>
              </a:p>
              <a:p>
                <a:r>
                  <a:rPr lang="en-US"/>
                  <a:t>We win if we get at least one 4.</a:t>
                </a:r>
              </a:p>
              <a:p>
                <a:endParaRPr lang="en-US"/>
              </a:p>
              <a:p>
                <a:pPr marL="127000" indent="0">
                  <a:buNone/>
                </a:pPr>
                <a:r>
                  <a:rPr lang="en-US"/>
                  <a:t>Claim: The probability of winning is 75%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/>
              </a:p>
              <a:p>
                <a:endParaRPr lang="en-US"/>
              </a:p>
              <a:p>
                <a:pPr marL="127000" indent="0">
                  <a:buNone/>
                </a:pPr>
                <a:r>
                  <a:rPr lang="en-US"/>
                  <a:t>Is this claim correct?</a:t>
                </a:r>
              </a:p>
            </p:txBody>
          </p:sp>
        </mc:Choice>
        <mc:Fallback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65ED0815-40EA-DFB5-411F-921C6102EE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3473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C471B-A1C2-1D6E-F705-0A4DD1FC6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63FD90-DD8F-3C76-834B-F57EC34DE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Idea: Conditional 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EA6FA46-F265-6396-616D-F4C40813303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Now let’s suppose that the dice are loaded so that 1 occurs half the time, and 2 and 3 appear 25% of the time.</a:t>
                </a:r>
              </a:p>
              <a:p>
                <a:pPr marL="285750" indent="-285750"/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=1131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>
                  <a:solidFill>
                    <a:schemeClr val="tx1"/>
                  </a:solidFill>
                </a:endParaRPr>
              </a:p>
              <a:p>
                <a:pPr marL="285750" indent="-285750"/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EA6FA46-F265-6396-616D-F4C408133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31EB6A2-211A-9AB2-B110-CC150ECFD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212" y="2108081"/>
            <a:ext cx="2295591" cy="221032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3EC9835-C1DF-3EB8-990B-A3C81D6682C6}"/>
              </a:ext>
            </a:extLst>
          </p:cNvPr>
          <p:cNvSpPr/>
          <p:nvPr/>
        </p:nvSpPr>
        <p:spPr>
          <a:xfrm>
            <a:off x="1856875" y="3225692"/>
            <a:ext cx="1597828" cy="12611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49B098-B12C-E1BE-CFAF-5056F2BC88CD}"/>
                  </a:ext>
                </a:extLst>
              </p:cNvPr>
              <p:cNvSpPr txBox="1"/>
              <p:nvPr/>
            </p:nvSpPr>
            <p:spPr>
              <a:xfrm>
                <a:off x="2573990" y="3141118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=81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49B098-B12C-E1BE-CFAF-5056F2BC8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990" y="3141118"/>
                <a:ext cx="211607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CD9B0B8-6C2A-62C2-A11D-51C142D357D9}"/>
              </a:ext>
            </a:extLst>
          </p:cNvPr>
          <p:cNvSpPr txBox="1"/>
          <p:nvPr/>
        </p:nvSpPr>
        <p:spPr>
          <a:xfrm>
            <a:off x="929514" y="253916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5EB764-42CA-2C42-5E74-F0DF74846D49}"/>
              </a:ext>
            </a:extLst>
          </p:cNvPr>
          <p:cNvCxnSpPr/>
          <p:nvPr/>
        </p:nvCxnSpPr>
        <p:spPr>
          <a:xfrm flipH="1" flipV="1">
            <a:off x="2751171" y="3995790"/>
            <a:ext cx="552450" cy="619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8EE152-5660-6D6A-B679-93E5C5D3AA1A}"/>
                  </a:ext>
                </a:extLst>
              </p:cNvPr>
              <p:cNvSpPr txBox="1"/>
              <p:nvPr/>
            </p:nvSpPr>
            <p:spPr>
              <a:xfrm>
                <a:off x="2261724" y="4560402"/>
                <a:ext cx="2967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=1131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??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8EE152-5660-6D6A-B679-93E5C5D3A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724" y="4560402"/>
                <a:ext cx="296721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01980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90063-AAC3-6CE4-AC94-1A0BA93DC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E04F08-DE14-538A-25DC-9C5C81C1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Three Four-Sided Dice Game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3568C75C-B2FB-E4B7-48A0-A4B73A353E6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Suppose we roll three fair four-sided dice.</a:t>
                </a:r>
              </a:p>
              <a:p>
                <a:r>
                  <a:rPr lang="en-US"/>
                  <a:t>We win if we get at least one 4.</a:t>
                </a:r>
              </a:p>
              <a:p>
                <a:endParaRPr lang="en-US"/>
              </a:p>
              <a:p>
                <a:pPr marL="127000" indent="0">
                  <a:buNone/>
                </a:pPr>
                <a:r>
                  <a:rPr lang="en-US"/>
                  <a:t>Claim: The probability of winning is 75%</a:t>
                </a:r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=3×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Is this claim correct? No!</a:t>
                </a:r>
              </a:p>
              <a:p>
                <a:r>
                  <a:rPr lang="en-US"/>
                  <a:t>Imagine we roll four fair four-sided dice.</a:t>
                </a:r>
              </a:p>
              <a:p>
                <a:r>
                  <a:rPr lang="en-US"/>
                  <a:t>This argument would imply the chance of winning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/>
              </a:p>
              <a:p>
                <a:r>
                  <a:rPr lang="en-US"/>
                  <a:t>Or that the probability of winning with 6 dice is 1.5.</a:t>
                </a:r>
              </a:p>
            </p:txBody>
          </p:sp>
        </mc:Choice>
        <mc:Fallback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3568C75C-B2FB-E4B7-48A0-A4B73A353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66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10323-B239-054F-C1B5-0696B9A7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Overlapping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86499-6D05-9CE5-0BE9-383554472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/>
              <a:t>The issue is that the events are not disjoint.</a:t>
            </a:r>
          </a:p>
          <a:p>
            <a:r>
              <a:rPr lang="en-US"/>
              <a:t>Two events are </a:t>
            </a:r>
            <a:r>
              <a:rPr lang="en-US" b="1">
                <a:solidFill>
                  <a:srgbClr val="0B5394"/>
                </a:solidFill>
                <a:latin typeface="+mj-lt"/>
              </a:rPr>
              <a:t>disjoint</a:t>
            </a:r>
            <a:r>
              <a:rPr lang="en-US"/>
              <a:t> if they share no sample points.</a:t>
            </a:r>
          </a:p>
          <a:p>
            <a:endParaRPr lang="en-US"/>
          </a:p>
          <a:p>
            <a:pPr marL="127000" indent="0">
              <a:buNone/>
            </a:pPr>
            <a:r>
              <a:rPr lang="en-US"/>
              <a:t>Consider the sample space for three die </a:t>
            </a:r>
            <a:r>
              <a:rPr lang="en-US">
                <a:latin typeface="+mj-lt"/>
              </a:rPr>
              <a:t>four</a:t>
            </a:r>
            <a:r>
              <a:rPr lang="en-US"/>
              <a:t>-sided die rolls:</a:t>
            </a:r>
          </a:p>
          <a:p>
            <a:pPr marL="127000" indent="0">
              <a:buNone/>
            </a:pPr>
            <a:endParaRPr lang="en-US"/>
          </a:p>
          <a:p>
            <a:pPr marL="127000" indent="0">
              <a:buNone/>
            </a:pPr>
            <a:endParaRPr lang="en-US"/>
          </a:p>
          <a:p>
            <a:pPr marL="127000" indent="0">
              <a:buNone/>
            </a:pPr>
            <a:endParaRPr lang="en-US"/>
          </a:p>
          <a:p>
            <a:pPr marL="127000" indent="0">
              <a:buNone/>
            </a:pPr>
            <a:endParaRPr lang="en-US"/>
          </a:p>
          <a:p>
            <a:pPr marL="127000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B0276-7B4E-A0DF-0AC2-E3F1765C54CF}"/>
              </a:ext>
            </a:extLst>
          </p:cNvPr>
          <p:cNvSpPr txBox="1"/>
          <p:nvPr/>
        </p:nvSpPr>
        <p:spPr>
          <a:xfrm>
            <a:off x="2514600" y="2190750"/>
            <a:ext cx="1905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111 112 113 114</a:t>
            </a:r>
          </a:p>
          <a:p>
            <a:r>
              <a:rPr lang="en-US">
                <a:latin typeface="Consolas" panose="020B0609020204030204" pitchFamily="49" charset="0"/>
              </a:rPr>
              <a:t>121 122 123 124</a:t>
            </a:r>
          </a:p>
          <a:p>
            <a:r>
              <a:rPr lang="en-US">
                <a:latin typeface="Consolas" panose="020B0609020204030204" pitchFamily="49" charset="0"/>
              </a:rPr>
              <a:t>131 132 133 134</a:t>
            </a:r>
          </a:p>
          <a:p>
            <a:r>
              <a:rPr lang="en-US">
                <a:latin typeface="Consolas" panose="020B0609020204030204" pitchFamily="49" charset="0"/>
              </a:rPr>
              <a:t>141 142 143 144</a:t>
            </a:r>
          </a:p>
          <a:p>
            <a:r>
              <a:rPr lang="en-US">
                <a:latin typeface="Consolas" panose="020B0609020204030204" pitchFamily="49" charset="0"/>
              </a:rPr>
              <a:t>211 212 213 214</a:t>
            </a:r>
          </a:p>
          <a:p>
            <a:r>
              <a:rPr lang="en-US">
                <a:latin typeface="Consolas" panose="020B0609020204030204" pitchFamily="49" charset="0"/>
              </a:rPr>
              <a:t>221 222 223 224</a:t>
            </a:r>
          </a:p>
          <a:p>
            <a:r>
              <a:rPr lang="en-US">
                <a:latin typeface="Consolas" panose="020B0609020204030204" pitchFamily="49" charset="0"/>
              </a:rPr>
              <a:t>231 232 233 234</a:t>
            </a:r>
          </a:p>
          <a:p>
            <a:r>
              <a:rPr lang="en-US">
                <a:latin typeface="Consolas" panose="020B0609020204030204" pitchFamily="49" charset="0"/>
              </a:rPr>
              <a:t>241 242 243 244</a:t>
            </a:r>
          </a:p>
          <a:p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A3EFF4-C143-72AB-ADFA-8A2EF439F252}"/>
              </a:ext>
            </a:extLst>
          </p:cNvPr>
          <p:cNvSpPr txBox="1"/>
          <p:nvPr/>
        </p:nvSpPr>
        <p:spPr>
          <a:xfrm>
            <a:off x="4572000" y="2190750"/>
            <a:ext cx="201754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311 312 313 314</a:t>
            </a:r>
          </a:p>
          <a:p>
            <a:r>
              <a:rPr lang="en-US">
                <a:latin typeface="Consolas" panose="020B0609020204030204" pitchFamily="49" charset="0"/>
              </a:rPr>
              <a:t>321 322 323 324</a:t>
            </a:r>
          </a:p>
          <a:p>
            <a:r>
              <a:rPr lang="en-US">
                <a:latin typeface="Consolas" panose="020B0609020204030204" pitchFamily="49" charset="0"/>
              </a:rPr>
              <a:t>331 332 333 334</a:t>
            </a:r>
          </a:p>
          <a:p>
            <a:r>
              <a:rPr lang="en-US">
                <a:latin typeface="Consolas" panose="020B0609020204030204" pitchFamily="49" charset="0"/>
              </a:rPr>
              <a:t>341 342 343 344</a:t>
            </a:r>
          </a:p>
          <a:p>
            <a:r>
              <a:rPr lang="en-US">
                <a:latin typeface="Consolas" panose="020B0609020204030204" pitchFamily="49" charset="0"/>
              </a:rPr>
              <a:t>411 412 413 414</a:t>
            </a:r>
          </a:p>
          <a:p>
            <a:r>
              <a:rPr lang="en-US">
                <a:latin typeface="Consolas" panose="020B0609020204030204" pitchFamily="49" charset="0"/>
              </a:rPr>
              <a:t>421 422 423 424</a:t>
            </a:r>
          </a:p>
          <a:p>
            <a:r>
              <a:rPr lang="en-US">
                <a:latin typeface="Consolas" panose="020B0609020204030204" pitchFamily="49" charset="0"/>
              </a:rPr>
              <a:t>431 432 433 434</a:t>
            </a:r>
          </a:p>
          <a:p>
            <a:r>
              <a:rPr lang="en-US">
                <a:latin typeface="Consolas" panose="020B0609020204030204" pitchFamily="49" charset="0"/>
              </a:rPr>
              <a:t>441 442 443 444</a:t>
            </a:r>
          </a:p>
        </p:txBody>
      </p:sp>
    </p:spTree>
    <p:extLst>
      <p:ext uri="{BB962C8B-B14F-4D97-AF65-F5344CB8AC3E}">
        <p14:creationId xmlns:p14="http://schemas.microsoft.com/office/powerpoint/2010/main" val="161099232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10323-B239-054F-C1B5-0696B9A7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Overlapping Events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486499-6D05-9CE5-0BE9-38355447270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The issue is that the events are not disjoint.</a:t>
                </a:r>
              </a:p>
              <a:p>
                <a:r>
                  <a:rPr lang="en-US"/>
                  <a:t>Two events are </a:t>
                </a:r>
                <a:r>
                  <a:rPr lang="en-US" b="1">
                    <a:solidFill>
                      <a:srgbClr val="0B5394"/>
                    </a:solidFill>
                    <a:latin typeface="+mj-lt"/>
                  </a:rPr>
                  <a:t>disjoint</a:t>
                </a:r>
                <a:r>
                  <a:rPr lang="en-US"/>
                  <a:t> if they share no sample points.</a:t>
                </a:r>
              </a:p>
              <a:p>
                <a:endParaRPr lang="en-US"/>
              </a:p>
              <a:p>
                <a:pPr marL="127000" indent="0">
                  <a:buNone/>
                </a:pPr>
                <a:r>
                  <a:rPr lang="en-US"/>
                  <a:t>Consider the sample space for three die </a:t>
                </a:r>
                <a:r>
                  <a:rPr lang="en-US">
                    <a:latin typeface="+mj-lt"/>
                  </a:rPr>
                  <a:t>four</a:t>
                </a:r>
                <a:r>
                  <a:rPr lang="en-US"/>
                  <a:t>-sided die rolls: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2"/>
                    </a:solidFill>
                  </a:rPr>
                  <a:t> </a:t>
                </a:r>
                <a:r>
                  <a:rPr lang="en-US"/>
                  <a:t>is the event where first die is 4.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486499-6D05-9CE5-0BE9-383554472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19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84B0276-7B4E-A0DF-0AC2-E3F1765C54CF}"/>
              </a:ext>
            </a:extLst>
          </p:cNvPr>
          <p:cNvSpPr txBox="1"/>
          <p:nvPr/>
        </p:nvSpPr>
        <p:spPr>
          <a:xfrm>
            <a:off x="2514600" y="2190750"/>
            <a:ext cx="1905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111 112 113 114</a:t>
            </a:r>
          </a:p>
          <a:p>
            <a:r>
              <a:rPr lang="en-US">
                <a:latin typeface="Consolas" panose="020B0609020204030204" pitchFamily="49" charset="0"/>
              </a:rPr>
              <a:t>121 122 123 124</a:t>
            </a:r>
          </a:p>
          <a:p>
            <a:r>
              <a:rPr lang="en-US">
                <a:latin typeface="Consolas" panose="020B0609020204030204" pitchFamily="49" charset="0"/>
              </a:rPr>
              <a:t>131 132 133 134</a:t>
            </a:r>
          </a:p>
          <a:p>
            <a:r>
              <a:rPr lang="en-US">
                <a:latin typeface="Consolas" panose="020B0609020204030204" pitchFamily="49" charset="0"/>
              </a:rPr>
              <a:t>141 142 143 144</a:t>
            </a:r>
          </a:p>
          <a:p>
            <a:r>
              <a:rPr lang="en-US">
                <a:latin typeface="Consolas" panose="020B0609020204030204" pitchFamily="49" charset="0"/>
              </a:rPr>
              <a:t>211 212 213 214</a:t>
            </a:r>
          </a:p>
          <a:p>
            <a:r>
              <a:rPr lang="en-US">
                <a:latin typeface="Consolas" panose="020B0609020204030204" pitchFamily="49" charset="0"/>
              </a:rPr>
              <a:t>221 222 223 224</a:t>
            </a:r>
          </a:p>
          <a:p>
            <a:r>
              <a:rPr lang="en-US">
                <a:latin typeface="Consolas" panose="020B0609020204030204" pitchFamily="49" charset="0"/>
              </a:rPr>
              <a:t>231 232 233 234</a:t>
            </a:r>
          </a:p>
          <a:p>
            <a:r>
              <a:rPr lang="en-US">
                <a:latin typeface="Consolas" panose="020B0609020204030204" pitchFamily="49" charset="0"/>
              </a:rPr>
              <a:t>241 242 243 244</a:t>
            </a:r>
          </a:p>
          <a:p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A3EFF4-C143-72AB-ADFA-8A2EF439F252}"/>
              </a:ext>
            </a:extLst>
          </p:cNvPr>
          <p:cNvSpPr txBox="1"/>
          <p:nvPr/>
        </p:nvSpPr>
        <p:spPr>
          <a:xfrm>
            <a:off x="4572000" y="2190750"/>
            <a:ext cx="201754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311 312 313 314</a:t>
            </a:r>
          </a:p>
          <a:p>
            <a:r>
              <a:rPr lang="en-US">
                <a:latin typeface="Consolas" panose="020B0609020204030204" pitchFamily="49" charset="0"/>
              </a:rPr>
              <a:t>321 322 323 324</a:t>
            </a:r>
          </a:p>
          <a:p>
            <a:r>
              <a:rPr lang="en-US">
                <a:latin typeface="Consolas" panose="020B0609020204030204" pitchFamily="49" charset="0"/>
              </a:rPr>
              <a:t>331 332 333 334</a:t>
            </a:r>
          </a:p>
          <a:p>
            <a:r>
              <a:rPr lang="en-US">
                <a:latin typeface="Consolas" panose="020B0609020204030204" pitchFamily="49" charset="0"/>
              </a:rPr>
              <a:t>341 342 343 344</a:t>
            </a:r>
          </a:p>
          <a:p>
            <a:r>
              <a:rPr lang="en-US">
                <a:latin typeface="Consolas" panose="020B0609020204030204" pitchFamily="49" charset="0"/>
              </a:rPr>
              <a:t>411 412 413 414</a:t>
            </a:r>
          </a:p>
          <a:p>
            <a:r>
              <a:rPr lang="en-US">
                <a:latin typeface="Consolas" panose="020B0609020204030204" pitchFamily="49" charset="0"/>
              </a:rPr>
              <a:t>421 422 423 424</a:t>
            </a:r>
          </a:p>
          <a:p>
            <a:r>
              <a:rPr lang="en-US">
                <a:latin typeface="Consolas" panose="020B0609020204030204" pitchFamily="49" charset="0"/>
              </a:rPr>
              <a:t>431 432 433 434</a:t>
            </a:r>
          </a:p>
          <a:p>
            <a:r>
              <a:rPr lang="en-US">
                <a:latin typeface="Consolas" panose="020B0609020204030204" pitchFamily="49" charset="0"/>
              </a:rPr>
              <a:t>441 442 443 444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BD53420-A7C3-E252-0CDA-BA028840548A}"/>
              </a:ext>
            </a:extLst>
          </p:cNvPr>
          <p:cNvSpPr/>
          <p:nvPr/>
        </p:nvSpPr>
        <p:spPr>
          <a:xfrm>
            <a:off x="4539689" y="3069541"/>
            <a:ext cx="1735098" cy="982253"/>
          </a:xfrm>
          <a:custGeom>
            <a:avLst/>
            <a:gdLst>
              <a:gd name="connsiteX0" fmla="*/ 161555 w 1735098"/>
              <a:gd name="connsiteY0" fmla="*/ 25848 h 982253"/>
              <a:gd name="connsiteX1" fmla="*/ 145399 w 1735098"/>
              <a:gd name="connsiteY1" fmla="*/ 32311 h 982253"/>
              <a:gd name="connsiteX2" fmla="*/ 77546 w 1735098"/>
              <a:gd name="connsiteY2" fmla="*/ 80777 h 982253"/>
              <a:gd name="connsiteX3" fmla="*/ 51698 w 1735098"/>
              <a:gd name="connsiteY3" fmla="*/ 129243 h 982253"/>
              <a:gd name="connsiteX4" fmla="*/ 48466 w 1735098"/>
              <a:gd name="connsiteY4" fmla="*/ 164786 h 982253"/>
              <a:gd name="connsiteX5" fmla="*/ 80777 w 1735098"/>
              <a:gd name="connsiteY5" fmla="*/ 268181 h 982253"/>
              <a:gd name="connsiteX6" fmla="*/ 48466 w 1735098"/>
              <a:gd name="connsiteY6" fmla="*/ 306954 h 982253"/>
              <a:gd name="connsiteX7" fmla="*/ 16156 w 1735098"/>
              <a:gd name="connsiteY7" fmla="*/ 339265 h 982253"/>
              <a:gd name="connsiteX8" fmla="*/ 9693 w 1735098"/>
              <a:gd name="connsiteY8" fmla="*/ 494357 h 982253"/>
              <a:gd name="connsiteX9" fmla="*/ 16156 w 1735098"/>
              <a:gd name="connsiteY9" fmla="*/ 546055 h 982253"/>
              <a:gd name="connsiteX10" fmla="*/ 32311 w 1735098"/>
              <a:gd name="connsiteY10" fmla="*/ 584828 h 982253"/>
              <a:gd name="connsiteX11" fmla="*/ 6462 w 1735098"/>
              <a:gd name="connsiteY11" fmla="*/ 649450 h 982253"/>
              <a:gd name="connsiteX12" fmla="*/ 0 w 1735098"/>
              <a:gd name="connsiteY12" fmla="*/ 726996 h 982253"/>
              <a:gd name="connsiteX13" fmla="*/ 12924 w 1735098"/>
              <a:gd name="connsiteY13" fmla="*/ 765769 h 982253"/>
              <a:gd name="connsiteX14" fmla="*/ 29080 w 1735098"/>
              <a:gd name="connsiteY14" fmla="*/ 788387 h 982253"/>
              <a:gd name="connsiteX15" fmla="*/ 64622 w 1735098"/>
              <a:gd name="connsiteY15" fmla="*/ 827160 h 982253"/>
              <a:gd name="connsiteX16" fmla="*/ 84009 w 1735098"/>
              <a:gd name="connsiteY16" fmla="*/ 849778 h 982253"/>
              <a:gd name="connsiteX17" fmla="*/ 171248 w 1735098"/>
              <a:gd name="connsiteY17" fmla="*/ 878858 h 982253"/>
              <a:gd name="connsiteX18" fmla="*/ 226177 w 1735098"/>
              <a:gd name="connsiteY18" fmla="*/ 895013 h 982253"/>
              <a:gd name="connsiteX19" fmla="*/ 474971 w 1735098"/>
              <a:gd name="connsiteY19" fmla="*/ 927324 h 982253"/>
              <a:gd name="connsiteX20" fmla="*/ 791618 w 1735098"/>
              <a:gd name="connsiteY20" fmla="*/ 943479 h 982253"/>
              <a:gd name="connsiteX21" fmla="*/ 1137346 w 1735098"/>
              <a:gd name="connsiteY21" fmla="*/ 982253 h 982253"/>
              <a:gd name="connsiteX22" fmla="*/ 1399064 w 1735098"/>
              <a:gd name="connsiteY22" fmla="*/ 966097 h 982253"/>
              <a:gd name="connsiteX23" fmla="*/ 1505691 w 1735098"/>
              <a:gd name="connsiteY23" fmla="*/ 930555 h 982253"/>
              <a:gd name="connsiteX24" fmla="*/ 1615548 w 1735098"/>
              <a:gd name="connsiteY24" fmla="*/ 875626 h 982253"/>
              <a:gd name="connsiteX25" fmla="*/ 1641397 w 1735098"/>
              <a:gd name="connsiteY25" fmla="*/ 862702 h 982253"/>
              <a:gd name="connsiteX26" fmla="*/ 1696325 w 1735098"/>
              <a:gd name="connsiteY26" fmla="*/ 814236 h 982253"/>
              <a:gd name="connsiteX27" fmla="*/ 1735098 w 1735098"/>
              <a:gd name="connsiteY27" fmla="*/ 672067 h 982253"/>
              <a:gd name="connsiteX28" fmla="*/ 1728636 w 1735098"/>
              <a:gd name="connsiteY28" fmla="*/ 546055 h 982253"/>
              <a:gd name="connsiteX29" fmla="*/ 1718943 w 1735098"/>
              <a:gd name="connsiteY29" fmla="*/ 445891 h 982253"/>
              <a:gd name="connsiteX30" fmla="*/ 1712481 w 1735098"/>
              <a:gd name="connsiteY30" fmla="*/ 342496 h 982253"/>
              <a:gd name="connsiteX31" fmla="*/ 1715712 w 1735098"/>
              <a:gd name="connsiteY31" fmla="*/ 193865 h 982253"/>
              <a:gd name="connsiteX32" fmla="*/ 1696325 w 1735098"/>
              <a:gd name="connsiteY32" fmla="*/ 135706 h 982253"/>
              <a:gd name="connsiteX33" fmla="*/ 1680170 w 1735098"/>
              <a:gd name="connsiteY33" fmla="*/ 84008 h 982253"/>
              <a:gd name="connsiteX34" fmla="*/ 1673707 w 1735098"/>
              <a:gd name="connsiteY34" fmla="*/ 67853 h 982253"/>
              <a:gd name="connsiteX35" fmla="*/ 1660783 w 1735098"/>
              <a:gd name="connsiteY35" fmla="*/ 54928 h 982253"/>
              <a:gd name="connsiteX36" fmla="*/ 1647859 w 1735098"/>
              <a:gd name="connsiteY36" fmla="*/ 45235 h 982253"/>
              <a:gd name="connsiteX37" fmla="*/ 1592930 w 1735098"/>
              <a:gd name="connsiteY37" fmla="*/ 29079 h 982253"/>
              <a:gd name="connsiteX38" fmla="*/ 1547695 w 1735098"/>
              <a:gd name="connsiteY38" fmla="*/ 25848 h 982253"/>
              <a:gd name="connsiteX39" fmla="*/ 1444300 w 1735098"/>
              <a:gd name="connsiteY39" fmla="*/ 19386 h 982253"/>
              <a:gd name="connsiteX40" fmla="*/ 1382909 w 1735098"/>
              <a:gd name="connsiteY40" fmla="*/ 12924 h 982253"/>
              <a:gd name="connsiteX41" fmla="*/ 1337674 w 1735098"/>
              <a:gd name="connsiteY41" fmla="*/ 6462 h 982253"/>
              <a:gd name="connsiteX42" fmla="*/ 1231047 w 1735098"/>
              <a:gd name="connsiteY42" fmla="*/ 0 h 982253"/>
              <a:gd name="connsiteX43" fmla="*/ 917631 w 1735098"/>
              <a:gd name="connsiteY43" fmla="*/ 6462 h 982253"/>
              <a:gd name="connsiteX44" fmla="*/ 872396 w 1735098"/>
              <a:gd name="connsiteY44" fmla="*/ 9693 h 982253"/>
              <a:gd name="connsiteX45" fmla="*/ 568673 w 1735098"/>
              <a:gd name="connsiteY45" fmla="*/ 12924 h 982253"/>
              <a:gd name="connsiteX46" fmla="*/ 510513 w 1735098"/>
              <a:gd name="connsiteY46" fmla="*/ 16155 h 982253"/>
              <a:gd name="connsiteX47" fmla="*/ 161555 w 1735098"/>
              <a:gd name="connsiteY47" fmla="*/ 25848 h 98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735098" h="982253">
                <a:moveTo>
                  <a:pt x="161555" y="25848"/>
                </a:moveTo>
                <a:cubicBezTo>
                  <a:pt x="156170" y="28002"/>
                  <a:pt x="150254" y="29137"/>
                  <a:pt x="145399" y="32311"/>
                </a:cubicBezTo>
                <a:cubicBezTo>
                  <a:pt x="122136" y="47522"/>
                  <a:pt x="77546" y="80777"/>
                  <a:pt x="77546" y="80777"/>
                </a:cubicBezTo>
                <a:cubicBezTo>
                  <a:pt x="69719" y="93300"/>
                  <a:pt x="55161" y="113659"/>
                  <a:pt x="51698" y="129243"/>
                </a:cubicBezTo>
                <a:cubicBezTo>
                  <a:pt x="49117" y="140856"/>
                  <a:pt x="49543" y="152938"/>
                  <a:pt x="48466" y="164786"/>
                </a:cubicBezTo>
                <a:cubicBezTo>
                  <a:pt x="74205" y="210324"/>
                  <a:pt x="107116" y="225634"/>
                  <a:pt x="80777" y="268181"/>
                </a:cubicBezTo>
                <a:cubicBezTo>
                  <a:pt x="71922" y="282486"/>
                  <a:pt x="59783" y="294505"/>
                  <a:pt x="48466" y="306954"/>
                </a:cubicBezTo>
                <a:cubicBezTo>
                  <a:pt x="38220" y="318224"/>
                  <a:pt x="26926" y="328495"/>
                  <a:pt x="16156" y="339265"/>
                </a:cubicBezTo>
                <a:cubicBezTo>
                  <a:pt x="-4395" y="407763"/>
                  <a:pt x="2859" y="371358"/>
                  <a:pt x="9693" y="494357"/>
                </a:cubicBezTo>
                <a:cubicBezTo>
                  <a:pt x="10656" y="511697"/>
                  <a:pt x="11944" y="529207"/>
                  <a:pt x="16156" y="546055"/>
                </a:cubicBezTo>
                <a:cubicBezTo>
                  <a:pt x="19552" y="559638"/>
                  <a:pt x="26926" y="571904"/>
                  <a:pt x="32311" y="584828"/>
                </a:cubicBezTo>
                <a:cubicBezTo>
                  <a:pt x="24956" y="601378"/>
                  <a:pt x="10310" y="632521"/>
                  <a:pt x="6462" y="649450"/>
                </a:cubicBezTo>
                <a:cubicBezTo>
                  <a:pt x="5415" y="654057"/>
                  <a:pt x="65" y="726157"/>
                  <a:pt x="0" y="726996"/>
                </a:cubicBezTo>
                <a:cubicBezTo>
                  <a:pt x="4308" y="739920"/>
                  <a:pt x="7092" y="753457"/>
                  <a:pt x="12924" y="765769"/>
                </a:cubicBezTo>
                <a:cubicBezTo>
                  <a:pt x="16890" y="774142"/>
                  <a:pt x="23431" y="781043"/>
                  <a:pt x="29080" y="788387"/>
                </a:cubicBezTo>
                <a:cubicBezTo>
                  <a:pt x="49898" y="815451"/>
                  <a:pt x="40577" y="801112"/>
                  <a:pt x="64622" y="827160"/>
                </a:cubicBezTo>
                <a:cubicBezTo>
                  <a:pt x="71357" y="834457"/>
                  <a:pt x="75747" y="844270"/>
                  <a:pt x="84009" y="849778"/>
                </a:cubicBezTo>
                <a:cubicBezTo>
                  <a:pt x="105016" y="863782"/>
                  <a:pt x="148900" y="872573"/>
                  <a:pt x="171248" y="878858"/>
                </a:cubicBezTo>
                <a:cubicBezTo>
                  <a:pt x="189620" y="884025"/>
                  <a:pt x="207538" y="890912"/>
                  <a:pt x="226177" y="895013"/>
                </a:cubicBezTo>
                <a:cubicBezTo>
                  <a:pt x="313030" y="914121"/>
                  <a:pt x="384541" y="922710"/>
                  <a:pt x="474971" y="927324"/>
                </a:cubicBezTo>
                <a:lnTo>
                  <a:pt x="791618" y="943479"/>
                </a:lnTo>
                <a:cubicBezTo>
                  <a:pt x="1055274" y="977869"/>
                  <a:pt x="939852" y="966660"/>
                  <a:pt x="1137346" y="982253"/>
                </a:cubicBezTo>
                <a:cubicBezTo>
                  <a:pt x="1206387" y="979872"/>
                  <a:pt x="1320054" y="981899"/>
                  <a:pt x="1399064" y="966097"/>
                </a:cubicBezTo>
                <a:cubicBezTo>
                  <a:pt x="1427445" y="960421"/>
                  <a:pt x="1478752" y="941530"/>
                  <a:pt x="1505691" y="930555"/>
                </a:cubicBezTo>
                <a:cubicBezTo>
                  <a:pt x="1542305" y="915638"/>
                  <a:pt x="1582006" y="892938"/>
                  <a:pt x="1615548" y="875626"/>
                </a:cubicBezTo>
                <a:cubicBezTo>
                  <a:pt x="1624108" y="871208"/>
                  <a:pt x="1634174" y="869076"/>
                  <a:pt x="1641397" y="862702"/>
                </a:cubicBezTo>
                <a:lnTo>
                  <a:pt x="1696325" y="814236"/>
                </a:lnTo>
                <a:cubicBezTo>
                  <a:pt x="1731284" y="709358"/>
                  <a:pt x="1720078" y="757183"/>
                  <a:pt x="1735098" y="672067"/>
                </a:cubicBezTo>
                <a:cubicBezTo>
                  <a:pt x="1732944" y="630063"/>
                  <a:pt x="1731580" y="588011"/>
                  <a:pt x="1728636" y="546055"/>
                </a:cubicBezTo>
                <a:cubicBezTo>
                  <a:pt x="1716771" y="376979"/>
                  <a:pt x="1726443" y="577146"/>
                  <a:pt x="1718943" y="445891"/>
                </a:cubicBezTo>
                <a:cubicBezTo>
                  <a:pt x="1712987" y="341658"/>
                  <a:pt x="1719091" y="408601"/>
                  <a:pt x="1712481" y="342496"/>
                </a:cubicBezTo>
                <a:cubicBezTo>
                  <a:pt x="1719765" y="284222"/>
                  <a:pt x="1725456" y="260679"/>
                  <a:pt x="1715712" y="193865"/>
                </a:cubicBezTo>
                <a:cubicBezTo>
                  <a:pt x="1712763" y="173644"/>
                  <a:pt x="1702420" y="155211"/>
                  <a:pt x="1696325" y="135706"/>
                </a:cubicBezTo>
                <a:cubicBezTo>
                  <a:pt x="1690940" y="118473"/>
                  <a:pt x="1686876" y="100771"/>
                  <a:pt x="1680170" y="84008"/>
                </a:cubicBezTo>
                <a:cubicBezTo>
                  <a:pt x="1678016" y="78623"/>
                  <a:pt x="1676924" y="72679"/>
                  <a:pt x="1673707" y="67853"/>
                </a:cubicBezTo>
                <a:cubicBezTo>
                  <a:pt x="1670327" y="62784"/>
                  <a:pt x="1665368" y="58940"/>
                  <a:pt x="1660783" y="54928"/>
                </a:cubicBezTo>
                <a:cubicBezTo>
                  <a:pt x="1656730" y="51382"/>
                  <a:pt x="1652586" y="47814"/>
                  <a:pt x="1647859" y="45235"/>
                </a:cubicBezTo>
                <a:cubicBezTo>
                  <a:pt x="1629617" y="35285"/>
                  <a:pt x="1613905" y="31701"/>
                  <a:pt x="1592930" y="29079"/>
                </a:cubicBezTo>
                <a:cubicBezTo>
                  <a:pt x="1577930" y="27204"/>
                  <a:pt x="1562780" y="26821"/>
                  <a:pt x="1547695" y="25848"/>
                </a:cubicBezTo>
                <a:lnTo>
                  <a:pt x="1444300" y="19386"/>
                </a:lnTo>
                <a:cubicBezTo>
                  <a:pt x="1423803" y="17577"/>
                  <a:pt x="1403336" y="15400"/>
                  <a:pt x="1382909" y="12924"/>
                </a:cubicBezTo>
                <a:cubicBezTo>
                  <a:pt x="1367788" y="11091"/>
                  <a:pt x="1352825" y="8029"/>
                  <a:pt x="1337674" y="6462"/>
                </a:cubicBezTo>
                <a:cubicBezTo>
                  <a:pt x="1321936" y="4834"/>
                  <a:pt x="1242894" y="658"/>
                  <a:pt x="1231047" y="0"/>
                </a:cubicBezTo>
                <a:lnTo>
                  <a:pt x="917631" y="6462"/>
                </a:lnTo>
                <a:cubicBezTo>
                  <a:pt x="902520" y="6870"/>
                  <a:pt x="887510" y="9413"/>
                  <a:pt x="872396" y="9693"/>
                </a:cubicBezTo>
                <a:lnTo>
                  <a:pt x="568673" y="12924"/>
                </a:lnTo>
                <a:cubicBezTo>
                  <a:pt x="549286" y="14001"/>
                  <a:pt x="529930" y="16155"/>
                  <a:pt x="510513" y="16155"/>
                </a:cubicBezTo>
                <a:lnTo>
                  <a:pt x="161555" y="25848"/>
                </a:lnTo>
                <a:close/>
              </a:path>
            </a:pathLst>
          </a:custGeom>
          <a:solidFill>
            <a:schemeClr val="accent2">
              <a:alpha val="19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112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10323-B239-054F-C1B5-0696B9A7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Overlapping Events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486499-6D05-9CE5-0BE9-38355447270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The issue is that the events are not disjoint.</a:t>
                </a:r>
              </a:p>
              <a:p>
                <a:r>
                  <a:rPr lang="en-US"/>
                  <a:t>Two events are </a:t>
                </a:r>
                <a:r>
                  <a:rPr lang="en-US" b="1">
                    <a:solidFill>
                      <a:srgbClr val="0B5394"/>
                    </a:solidFill>
                    <a:latin typeface="+mj-lt"/>
                  </a:rPr>
                  <a:t>disjoint</a:t>
                </a:r>
                <a:r>
                  <a:rPr lang="en-US"/>
                  <a:t> if they share no sample points.</a:t>
                </a:r>
              </a:p>
              <a:p>
                <a:endParaRPr lang="en-US"/>
              </a:p>
              <a:p>
                <a:pPr marL="127000" indent="0">
                  <a:buNone/>
                </a:pPr>
                <a:r>
                  <a:rPr lang="en-US"/>
                  <a:t>Consider the sample space for three die </a:t>
                </a:r>
                <a:r>
                  <a:rPr lang="en-US">
                    <a:latin typeface="+mj-lt"/>
                  </a:rPr>
                  <a:t>four</a:t>
                </a:r>
                <a:r>
                  <a:rPr lang="en-US"/>
                  <a:t>-sided die rolls: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2"/>
                    </a:solidFill>
                  </a:rPr>
                  <a:t> </a:t>
                </a:r>
                <a:r>
                  <a:rPr lang="en-US"/>
                  <a:t>is the event where first die is 4.</a:t>
                </a:r>
              </a:p>
              <a:p>
                <a:pPr marL="1270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3"/>
                    </a:solidFill>
                  </a:rPr>
                  <a:t> </a:t>
                </a:r>
                <a:r>
                  <a:rPr lang="en-US"/>
                  <a:t>is the event where second die is 4.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486499-6D05-9CE5-0BE9-383554472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84B0276-7B4E-A0DF-0AC2-E3F1765C54CF}"/>
              </a:ext>
            </a:extLst>
          </p:cNvPr>
          <p:cNvSpPr txBox="1"/>
          <p:nvPr/>
        </p:nvSpPr>
        <p:spPr>
          <a:xfrm>
            <a:off x="2514600" y="2190750"/>
            <a:ext cx="1905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111 112 113 114</a:t>
            </a:r>
          </a:p>
          <a:p>
            <a:r>
              <a:rPr lang="en-US">
                <a:latin typeface="Consolas" panose="020B0609020204030204" pitchFamily="49" charset="0"/>
              </a:rPr>
              <a:t>121 122 123 124</a:t>
            </a:r>
          </a:p>
          <a:p>
            <a:r>
              <a:rPr lang="en-US">
                <a:latin typeface="Consolas" panose="020B0609020204030204" pitchFamily="49" charset="0"/>
              </a:rPr>
              <a:t>131 132 133 134</a:t>
            </a:r>
          </a:p>
          <a:p>
            <a:r>
              <a:rPr lang="en-US">
                <a:latin typeface="Consolas" panose="020B0609020204030204" pitchFamily="49" charset="0"/>
              </a:rPr>
              <a:t>141 142 143 144</a:t>
            </a:r>
          </a:p>
          <a:p>
            <a:r>
              <a:rPr lang="en-US">
                <a:latin typeface="Consolas" panose="020B0609020204030204" pitchFamily="49" charset="0"/>
              </a:rPr>
              <a:t>211 212 213 214</a:t>
            </a:r>
          </a:p>
          <a:p>
            <a:r>
              <a:rPr lang="en-US">
                <a:latin typeface="Consolas" panose="020B0609020204030204" pitchFamily="49" charset="0"/>
              </a:rPr>
              <a:t>221 222 223 224</a:t>
            </a:r>
          </a:p>
          <a:p>
            <a:r>
              <a:rPr lang="en-US">
                <a:latin typeface="Consolas" panose="020B0609020204030204" pitchFamily="49" charset="0"/>
              </a:rPr>
              <a:t>231 232 233 234</a:t>
            </a:r>
          </a:p>
          <a:p>
            <a:r>
              <a:rPr lang="en-US">
                <a:latin typeface="Consolas" panose="020B0609020204030204" pitchFamily="49" charset="0"/>
              </a:rPr>
              <a:t>241 242 243 244</a:t>
            </a:r>
          </a:p>
          <a:p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A3EFF4-C143-72AB-ADFA-8A2EF439F252}"/>
              </a:ext>
            </a:extLst>
          </p:cNvPr>
          <p:cNvSpPr txBox="1"/>
          <p:nvPr/>
        </p:nvSpPr>
        <p:spPr>
          <a:xfrm>
            <a:off x="4572000" y="2190750"/>
            <a:ext cx="201754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311 312 313 314</a:t>
            </a:r>
          </a:p>
          <a:p>
            <a:r>
              <a:rPr lang="en-US">
                <a:latin typeface="Consolas" panose="020B0609020204030204" pitchFamily="49" charset="0"/>
              </a:rPr>
              <a:t>321 322 323 324</a:t>
            </a:r>
          </a:p>
          <a:p>
            <a:r>
              <a:rPr lang="en-US">
                <a:latin typeface="Consolas" panose="020B0609020204030204" pitchFamily="49" charset="0"/>
              </a:rPr>
              <a:t>331 332 333 334</a:t>
            </a:r>
          </a:p>
          <a:p>
            <a:r>
              <a:rPr lang="en-US">
                <a:latin typeface="Consolas" panose="020B0609020204030204" pitchFamily="49" charset="0"/>
              </a:rPr>
              <a:t>341 342 343 344</a:t>
            </a:r>
          </a:p>
          <a:p>
            <a:r>
              <a:rPr lang="en-US">
                <a:latin typeface="Consolas" panose="020B0609020204030204" pitchFamily="49" charset="0"/>
              </a:rPr>
              <a:t>411 412 413 414</a:t>
            </a:r>
          </a:p>
          <a:p>
            <a:r>
              <a:rPr lang="en-US">
                <a:latin typeface="Consolas" panose="020B0609020204030204" pitchFamily="49" charset="0"/>
              </a:rPr>
              <a:t>421 422 423 424</a:t>
            </a:r>
          </a:p>
          <a:p>
            <a:r>
              <a:rPr lang="en-US">
                <a:latin typeface="Consolas" panose="020B0609020204030204" pitchFamily="49" charset="0"/>
              </a:rPr>
              <a:t>431 432 433 434</a:t>
            </a:r>
          </a:p>
          <a:p>
            <a:r>
              <a:rPr lang="en-US">
                <a:latin typeface="Consolas" panose="020B0609020204030204" pitchFamily="49" charset="0"/>
              </a:rPr>
              <a:t>441 442 443 444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BD53420-A7C3-E252-0CDA-BA028840548A}"/>
              </a:ext>
            </a:extLst>
          </p:cNvPr>
          <p:cNvSpPr/>
          <p:nvPr/>
        </p:nvSpPr>
        <p:spPr>
          <a:xfrm>
            <a:off x="4539689" y="3069541"/>
            <a:ext cx="1735098" cy="982253"/>
          </a:xfrm>
          <a:custGeom>
            <a:avLst/>
            <a:gdLst>
              <a:gd name="connsiteX0" fmla="*/ 161555 w 1735098"/>
              <a:gd name="connsiteY0" fmla="*/ 25848 h 982253"/>
              <a:gd name="connsiteX1" fmla="*/ 145399 w 1735098"/>
              <a:gd name="connsiteY1" fmla="*/ 32311 h 982253"/>
              <a:gd name="connsiteX2" fmla="*/ 77546 w 1735098"/>
              <a:gd name="connsiteY2" fmla="*/ 80777 h 982253"/>
              <a:gd name="connsiteX3" fmla="*/ 51698 w 1735098"/>
              <a:gd name="connsiteY3" fmla="*/ 129243 h 982253"/>
              <a:gd name="connsiteX4" fmla="*/ 48466 w 1735098"/>
              <a:gd name="connsiteY4" fmla="*/ 164786 h 982253"/>
              <a:gd name="connsiteX5" fmla="*/ 80777 w 1735098"/>
              <a:gd name="connsiteY5" fmla="*/ 268181 h 982253"/>
              <a:gd name="connsiteX6" fmla="*/ 48466 w 1735098"/>
              <a:gd name="connsiteY6" fmla="*/ 306954 h 982253"/>
              <a:gd name="connsiteX7" fmla="*/ 16156 w 1735098"/>
              <a:gd name="connsiteY7" fmla="*/ 339265 h 982253"/>
              <a:gd name="connsiteX8" fmla="*/ 9693 w 1735098"/>
              <a:gd name="connsiteY8" fmla="*/ 494357 h 982253"/>
              <a:gd name="connsiteX9" fmla="*/ 16156 w 1735098"/>
              <a:gd name="connsiteY9" fmla="*/ 546055 h 982253"/>
              <a:gd name="connsiteX10" fmla="*/ 32311 w 1735098"/>
              <a:gd name="connsiteY10" fmla="*/ 584828 h 982253"/>
              <a:gd name="connsiteX11" fmla="*/ 6462 w 1735098"/>
              <a:gd name="connsiteY11" fmla="*/ 649450 h 982253"/>
              <a:gd name="connsiteX12" fmla="*/ 0 w 1735098"/>
              <a:gd name="connsiteY12" fmla="*/ 726996 h 982253"/>
              <a:gd name="connsiteX13" fmla="*/ 12924 w 1735098"/>
              <a:gd name="connsiteY13" fmla="*/ 765769 h 982253"/>
              <a:gd name="connsiteX14" fmla="*/ 29080 w 1735098"/>
              <a:gd name="connsiteY14" fmla="*/ 788387 h 982253"/>
              <a:gd name="connsiteX15" fmla="*/ 64622 w 1735098"/>
              <a:gd name="connsiteY15" fmla="*/ 827160 h 982253"/>
              <a:gd name="connsiteX16" fmla="*/ 84009 w 1735098"/>
              <a:gd name="connsiteY16" fmla="*/ 849778 h 982253"/>
              <a:gd name="connsiteX17" fmla="*/ 171248 w 1735098"/>
              <a:gd name="connsiteY17" fmla="*/ 878858 h 982253"/>
              <a:gd name="connsiteX18" fmla="*/ 226177 w 1735098"/>
              <a:gd name="connsiteY18" fmla="*/ 895013 h 982253"/>
              <a:gd name="connsiteX19" fmla="*/ 474971 w 1735098"/>
              <a:gd name="connsiteY19" fmla="*/ 927324 h 982253"/>
              <a:gd name="connsiteX20" fmla="*/ 791618 w 1735098"/>
              <a:gd name="connsiteY20" fmla="*/ 943479 h 982253"/>
              <a:gd name="connsiteX21" fmla="*/ 1137346 w 1735098"/>
              <a:gd name="connsiteY21" fmla="*/ 982253 h 982253"/>
              <a:gd name="connsiteX22" fmla="*/ 1399064 w 1735098"/>
              <a:gd name="connsiteY22" fmla="*/ 966097 h 982253"/>
              <a:gd name="connsiteX23" fmla="*/ 1505691 w 1735098"/>
              <a:gd name="connsiteY23" fmla="*/ 930555 h 982253"/>
              <a:gd name="connsiteX24" fmla="*/ 1615548 w 1735098"/>
              <a:gd name="connsiteY24" fmla="*/ 875626 h 982253"/>
              <a:gd name="connsiteX25" fmla="*/ 1641397 w 1735098"/>
              <a:gd name="connsiteY25" fmla="*/ 862702 h 982253"/>
              <a:gd name="connsiteX26" fmla="*/ 1696325 w 1735098"/>
              <a:gd name="connsiteY26" fmla="*/ 814236 h 982253"/>
              <a:gd name="connsiteX27" fmla="*/ 1735098 w 1735098"/>
              <a:gd name="connsiteY27" fmla="*/ 672067 h 982253"/>
              <a:gd name="connsiteX28" fmla="*/ 1728636 w 1735098"/>
              <a:gd name="connsiteY28" fmla="*/ 546055 h 982253"/>
              <a:gd name="connsiteX29" fmla="*/ 1718943 w 1735098"/>
              <a:gd name="connsiteY29" fmla="*/ 445891 h 982253"/>
              <a:gd name="connsiteX30" fmla="*/ 1712481 w 1735098"/>
              <a:gd name="connsiteY30" fmla="*/ 342496 h 982253"/>
              <a:gd name="connsiteX31" fmla="*/ 1715712 w 1735098"/>
              <a:gd name="connsiteY31" fmla="*/ 193865 h 982253"/>
              <a:gd name="connsiteX32" fmla="*/ 1696325 w 1735098"/>
              <a:gd name="connsiteY32" fmla="*/ 135706 h 982253"/>
              <a:gd name="connsiteX33" fmla="*/ 1680170 w 1735098"/>
              <a:gd name="connsiteY33" fmla="*/ 84008 h 982253"/>
              <a:gd name="connsiteX34" fmla="*/ 1673707 w 1735098"/>
              <a:gd name="connsiteY34" fmla="*/ 67853 h 982253"/>
              <a:gd name="connsiteX35" fmla="*/ 1660783 w 1735098"/>
              <a:gd name="connsiteY35" fmla="*/ 54928 h 982253"/>
              <a:gd name="connsiteX36" fmla="*/ 1647859 w 1735098"/>
              <a:gd name="connsiteY36" fmla="*/ 45235 h 982253"/>
              <a:gd name="connsiteX37" fmla="*/ 1592930 w 1735098"/>
              <a:gd name="connsiteY37" fmla="*/ 29079 h 982253"/>
              <a:gd name="connsiteX38" fmla="*/ 1547695 w 1735098"/>
              <a:gd name="connsiteY38" fmla="*/ 25848 h 982253"/>
              <a:gd name="connsiteX39" fmla="*/ 1444300 w 1735098"/>
              <a:gd name="connsiteY39" fmla="*/ 19386 h 982253"/>
              <a:gd name="connsiteX40" fmla="*/ 1382909 w 1735098"/>
              <a:gd name="connsiteY40" fmla="*/ 12924 h 982253"/>
              <a:gd name="connsiteX41" fmla="*/ 1337674 w 1735098"/>
              <a:gd name="connsiteY41" fmla="*/ 6462 h 982253"/>
              <a:gd name="connsiteX42" fmla="*/ 1231047 w 1735098"/>
              <a:gd name="connsiteY42" fmla="*/ 0 h 982253"/>
              <a:gd name="connsiteX43" fmla="*/ 917631 w 1735098"/>
              <a:gd name="connsiteY43" fmla="*/ 6462 h 982253"/>
              <a:gd name="connsiteX44" fmla="*/ 872396 w 1735098"/>
              <a:gd name="connsiteY44" fmla="*/ 9693 h 982253"/>
              <a:gd name="connsiteX45" fmla="*/ 568673 w 1735098"/>
              <a:gd name="connsiteY45" fmla="*/ 12924 h 982253"/>
              <a:gd name="connsiteX46" fmla="*/ 510513 w 1735098"/>
              <a:gd name="connsiteY46" fmla="*/ 16155 h 982253"/>
              <a:gd name="connsiteX47" fmla="*/ 161555 w 1735098"/>
              <a:gd name="connsiteY47" fmla="*/ 25848 h 98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735098" h="982253">
                <a:moveTo>
                  <a:pt x="161555" y="25848"/>
                </a:moveTo>
                <a:cubicBezTo>
                  <a:pt x="156170" y="28002"/>
                  <a:pt x="150254" y="29137"/>
                  <a:pt x="145399" y="32311"/>
                </a:cubicBezTo>
                <a:cubicBezTo>
                  <a:pt x="122136" y="47522"/>
                  <a:pt x="77546" y="80777"/>
                  <a:pt x="77546" y="80777"/>
                </a:cubicBezTo>
                <a:cubicBezTo>
                  <a:pt x="69719" y="93300"/>
                  <a:pt x="55161" y="113659"/>
                  <a:pt x="51698" y="129243"/>
                </a:cubicBezTo>
                <a:cubicBezTo>
                  <a:pt x="49117" y="140856"/>
                  <a:pt x="49543" y="152938"/>
                  <a:pt x="48466" y="164786"/>
                </a:cubicBezTo>
                <a:cubicBezTo>
                  <a:pt x="74205" y="210324"/>
                  <a:pt x="107116" y="225634"/>
                  <a:pt x="80777" y="268181"/>
                </a:cubicBezTo>
                <a:cubicBezTo>
                  <a:pt x="71922" y="282486"/>
                  <a:pt x="59783" y="294505"/>
                  <a:pt x="48466" y="306954"/>
                </a:cubicBezTo>
                <a:cubicBezTo>
                  <a:pt x="38220" y="318224"/>
                  <a:pt x="26926" y="328495"/>
                  <a:pt x="16156" y="339265"/>
                </a:cubicBezTo>
                <a:cubicBezTo>
                  <a:pt x="-4395" y="407763"/>
                  <a:pt x="2859" y="371358"/>
                  <a:pt x="9693" y="494357"/>
                </a:cubicBezTo>
                <a:cubicBezTo>
                  <a:pt x="10656" y="511697"/>
                  <a:pt x="11944" y="529207"/>
                  <a:pt x="16156" y="546055"/>
                </a:cubicBezTo>
                <a:cubicBezTo>
                  <a:pt x="19552" y="559638"/>
                  <a:pt x="26926" y="571904"/>
                  <a:pt x="32311" y="584828"/>
                </a:cubicBezTo>
                <a:cubicBezTo>
                  <a:pt x="24956" y="601378"/>
                  <a:pt x="10310" y="632521"/>
                  <a:pt x="6462" y="649450"/>
                </a:cubicBezTo>
                <a:cubicBezTo>
                  <a:pt x="5415" y="654057"/>
                  <a:pt x="65" y="726157"/>
                  <a:pt x="0" y="726996"/>
                </a:cubicBezTo>
                <a:cubicBezTo>
                  <a:pt x="4308" y="739920"/>
                  <a:pt x="7092" y="753457"/>
                  <a:pt x="12924" y="765769"/>
                </a:cubicBezTo>
                <a:cubicBezTo>
                  <a:pt x="16890" y="774142"/>
                  <a:pt x="23431" y="781043"/>
                  <a:pt x="29080" y="788387"/>
                </a:cubicBezTo>
                <a:cubicBezTo>
                  <a:pt x="49898" y="815451"/>
                  <a:pt x="40577" y="801112"/>
                  <a:pt x="64622" y="827160"/>
                </a:cubicBezTo>
                <a:cubicBezTo>
                  <a:pt x="71357" y="834457"/>
                  <a:pt x="75747" y="844270"/>
                  <a:pt x="84009" y="849778"/>
                </a:cubicBezTo>
                <a:cubicBezTo>
                  <a:pt x="105016" y="863782"/>
                  <a:pt x="148900" y="872573"/>
                  <a:pt x="171248" y="878858"/>
                </a:cubicBezTo>
                <a:cubicBezTo>
                  <a:pt x="189620" y="884025"/>
                  <a:pt x="207538" y="890912"/>
                  <a:pt x="226177" y="895013"/>
                </a:cubicBezTo>
                <a:cubicBezTo>
                  <a:pt x="313030" y="914121"/>
                  <a:pt x="384541" y="922710"/>
                  <a:pt x="474971" y="927324"/>
                </a:cubicBezTo>
                <a:lnTo>
                  <a:pt x="791618" y="943479"/>
                </a:lnTo>
                <a:cubicBezTo>
                  <a:pt x="1055274" y="977869"/>
                  <a:pt x="939852" y="966660"/>
                  <a:pt x="1137346" y="982253"/>
                </a:cubicBezTo>
                <a:cubicBezTo>
                  <a:pt x="1206387" y="979872"/>
                  <a:pt x="1320054" y="981899"/>
                  <a:pt x="1399064" y="966097"/>
                </a:cubicBezTo>
                <a:cubicBezTo>
                  <a:pt x="1427445" y="960421"/>
                  <a:pt x="1478752" y="941530"/>
                  <a:pt x="1505691" y="930555"/>
                </a:cubicBezTo>
                <a:cubicBezTo>
                  <a:pt x="1542305" y="915638"/>
                  <a:pt x="1582006" y="892938"/>
                  <a:pt x="1615548" y="875626"/>
                </a:cubicBezTo>
                <a:cubicBezTo>
                  <a:pt x="1624108" y="871208"/>
                  <a:pt x="1634174" y="869076"/>
                  <a:pt x="1641397" y="862702"/>
                </a:cubicBezTo>
                <a:lnTo>
                  <a:pt x="1696325" y="814236"/>
                </a:lnTo>
                <a:cubicBezTo>
                  <a:pt x="1731284" y="709358"/>
                  <a:pt x="1720078" y="757183"/>
                  <a:pt x="1735098" y="672067"/>
                </a:cubicBezTo>
                <a:cubicBezTo>
                  <a:pt x="1732944" y="630063"/>
                  <a:pt x="1731580" y="588011"/>
                  <a:pt x="1728636" y="546055"/>
                </a:cubicBezTo>
                <a:cubicBezTo>
                  <a:pt x="1716771" y="376979"/>
                  <a:pt x="1726443" y="577146"/>
                  <a:pt x="1718943" y="445891"/>
                </a:cubicBezTo>
                <a:cubicBezTo>
                  <a:pt x="1712987" y="341658"/>
                  <a:pt x="1719091" y="408601"/>
                  <a:pt x="1712481" y="342496"/>
                </a:cubicBezTo>
                <a:cubicBezTo>
                  <a:pt x="1719765" y="284222"/>
                  <a:pt x="1725456" y="260679"/>
                  <a:pt x="1715712" y="193865"/>
                </a:cubicBezTo>
                <a:cubicBezTo>
                  <a:pt x="1712763" y="173644"/>
                  <a:pt x="1702420" y="155211"/>
                  <a:pt x="1696325" y="135706"/>
                </a:cubicBezTo>
                <a:cubicBezTo>
                  <a:pt x="1690940" y="118473"/>
                  <a:pt x="1686876" y="100771"/>
                  <a:pt x="1680170" y="84008"/>
                </a:cubicBezTo>
                <a:cubicBezTo>
                  <a:pt x="1678016" y="78623"/>
                  <a:pt x="1676924" y="72679"/>
                  <a:pt x="1673707" y="67853"/>
                </a:cubicBezTo>
                <a:cubicBezTo>
                  <a:pt x="1670327" y="62784"/>
                  <a:pt x="1665368" y="58940"/>
                  <a:pt x="1660783" y="54928"/>
                </a:cubicBezTo>
                <a:cubicBezTo>
                  <a:pt x="1656730" y="51382"/>
                  <a:pt x="1652586" y="47814"/>
                  <a:pt x="1647859" y="45235"/>
                </a:cubicBezTo>
                <a:cubicBezTo>
                  <a:pt x="1629617" y="35285"/>
                  <a:pt x="1613905" y="31701"/>
                  <a:pt x="1592930" y="29079"/>
                </a:cubicBezTo>
                <a:cubicBezTo>
                  <a:pt x="1577930" y="27204"/>
                  <a:pt x="1562780" y="26821"/>
                  <a:pt x="1547695" y="25848"/>
                </a:cubicBezTo>
                <a:lnTo>
                  <a:pt x="1444300" y="19386"/>
                </a:lnTo>
                <a:cubicBezTo>
                  <a:pt x="1423803" y="17577"/>
                  <a:pt x="1403336" y="15400"/>
                  <a:pt x="1382909" y="12924"/>
                </a:cubicBezTo>
                <a:cubicBezTo>
                  <a:pt x="1367788" y="11091"/>
                  <a:pt x="1352825" y="8029"/>
                  <a:pt x="1337674" y="6462"/>
                </a:cubicBezTo>
                <a:cubicBezTo>
                  <a:pt x="1321936" y="4834"/>
                  <a:pt x="1242894" y="658"/>
                  <a:pt x="1231047" y="0"/>
                </a:cubicBezTo>
                <a:lnTo>
                  <a:pt x="917631" y="6462"/>
                </a:lnTo>
                <a:cubicBezTo>
                  <a:pt x="902520" y="6870"/>
                  <a:pt x="887510" y="9413"/>
                  <a:pt x="872396" y="9693"/>
                </a:cubicBezTo>
                <a:lnTo>
                  <a:pt x="568673" y="12924"/>
                </a:lnTo>
                <a:cubicBezTo>
                  <a:pt x="549286" y="14001"/>
                  <a:pt x="529930" y="16155"/>
                  <a:pt x="510513" y="16155"/>
                </a:cubicBezTo>
                <a:lnTo>
                  <a:pt x="161555" y="25848"/>
                </a:lnTo>
                <a:close/>
              </a:path>
            </a:pathLst>
          </a:custGeom>
          <a:solidFill>
            <a:schemeClr val="accent2">
              <a:alpha val="19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C6ECFDD-A1CA-9E09-ACE3-BD933FC4C9FE}"/>
              </a:ext>
            </a:extLst>
          </p:cNvPr>
          <p:cNvSpPr/>
          <p:nvPr/>
        </p:nvSpPr>
        <p:spPr>
          <a:xfrm>
            <a:off x="2523613" y="2850352"/>
            <a:ext cx="3828026" cy="1207588"/>
          </a:xfrm>
          <a:custGeom>
            <a:avLst/>
            <a:gdLst>
              <a:gd name="connsiteX0" fmla="*/ 88490 w 3828026"/>
              <a:gd name="connsiteY0" fmla="*/ 46887 h 1207588"/>
              <a:gd name="connsiteX1" fmla="*/ 72103 w 3828026"/>
              <a:gd name="connsiteY1" fmla="*/ 50164 h 1207588"/>
              <a:gd name="connsiteX2" fmla="*/ 39329 w 3828026"/>
              <a:gd name="connsiteY2" fmla="*/ 76383 h 1207588"/>
              <a:gd name="connsiteX3" fmla="*/ 22942 w 3828026"/>
              <a:gd name="connsiteY3" fmla="*/ 89493 h 1207588"/>
              <a:gd name="connsiteX4" fmla="*/ 16387 w 3828026"/>
              <a:gd name="connsiteY4" fmla="*/ 105880 h 1207588"/>
              <a:gd name="connsiteX5" fmla="*/ 9832 w 3828026"/>
              <a:gd name="connsiteY5" fmla="*/ 115713 h 1207588"/>
              <a:gd name="connsiteX6" fmla="*/ 13110 w 3828026"/>
              <a:gd name="connsiteY6" fmla="*/ 164874 h 1207588"/>
              <a:gd name="connsiteX7" fmla="*/ 19664 w 3828026"/>
              <a:gd name="connsiteY7" fmla="*/ 177983 h 1207588"/>
              <a:gd name="connsiteX8" fmla="*/ 29497 w 3828026"/>
              <a:gd name="connsiteY8" fmla="*/ 191093 h 1207588"/>
              <a:gd name="connsiteX9" fmla="*/ 58993 w 3828026"/>
              <a:gd name="connsiteY9" fmla="*/ 210758 h 1207588"/>
              <a:gd name="connsiteX10" fmla="*/ 154039 w 3828026"/>
              <a:gd name="connsiteY10" fmla="*/ 246809 h 1207588"/>
              <a:gd name="connsiteX11" fmla="*/ 196645 w 3828026"/>
              <a:gd name="connsiteY11" fmla="*/ 256642 h 1207588"/>
              <a:gd name="connsiteX12" fmla="*/ 249084 w 3828026"/>
              <a:gd name="connsiteY12" fmla="*/ 259919 h 1207588"/>
              <a:gd name="connsiteX13" fmla="*/ 294968 w 3828026"/>
              <a:gd name="connsiteY13" fmla="*/ 263196 h 1207588"/>
              <a:gd name="connsiteX14" fmla="*/ 429342 w 3828026"/>
              <a:gd name="connsiteY14" fmla="*/ 259919 h 1207588"/>
              <a:gd name="connsiteX15" fmla="*/ 750529 w 3828026"/>
              <a:gd name="connsiteY15" fmla="*/ 266474 h 1207588"/>
              <a:gd name="connsiteX16" fmla="*/ 960284 w 3828026"/>
              <a:gd name="connsiteY16" fmla="*/ 263196 h 1207588"/>
              <a:gd name="connsiteX17" fmla="*/ 1055329 w 3828026"/>
              <a:gd name="connsiteY17" fmla="*/ 256642 h 1207588"/>
              <a:gd name="connsiteX18" fmla="*/ 1097935 w 3828026"/>
              <a:gd name="connsiteY18" fmla="*/ 253364 h 1207588"/>
              <a:gd name="connsiteX19" fmla="*/ 1406013 w 3828026"/>
              <a:gd name="connsiteY19" fmla="*/ 250087 h 1207588"/>
              <a:gd name="connsiteX20" fmla="*/ 1543664 w 3828026"/>
              <a:gd name="connsiteY20" fmla="*/ 250087 h 1207588"/>
              <a:gd name="connsiteX21" fmla="*/ 1589548 w 3828026"/>
              <a:gd name="connsiteY21" fmla="*/ 256642 h 1207588"/>
              <a:gd name="connsiteX22" fmla="*/ 1622322 w 3828026"/>
              <a:gd name="connsiteY22" fmla="*/ 259919 h 1207588"/>
              <a:gd name="connsiteX23" fmla="*/ 1635432 w 3828026"/>
              <a:gd name="connsiteY23" fmla="*/ 250087 h 1207588"/>
              <a:gd name="connsiteX24" fmla="*/ 1638710 w 3828026"/>
              <a:gd name="connsiteY24" fmla="*/ 273029 h 1207588"/>
              <a:gd name="connsiteX25" fmla="*/ 1645264 w 3828026"/>
              <a:gd name="connsiteY25" fmla="*/ 295971 h 1207588"/>
              <a:gd name="connsiteX26" fmla="*/ 1651819 w 3828026"/>
              <a:gd name="connsiteY26" fmla="*/ 351687 h 1207588"/>
              <a:gd name="connsiteX27" fmla="*/ 1648542 w 3828026"/>
              <a:gd name="connsiteY27" fmla="*/ 459842 h 1207588"/>
              <a:gd name="connsiteX28" fmla="*/ 1641987 w 3828026"/>
              <a:gd name="connsiteY28" fmla="*/ 492616 h 1207588"/>
              <a:gd name="connsiteX29" fmla="*/ 1635432 w 3828026"/>
              <a:gd name="connsiteY29" fmla="*/ 548332 h 1207588"/>
              <a:gd name="connsiteX30" fmla="*/ 1628877 w 3828026"/>
              <a:gd name="connsiteY30" fmla="*/ 577829 h 1207588"/>
              <a:gd name="connsiteX31" fmla="*/ 1615768 w 3828026"/>
              <a:gd name="connsiteY31" fmla="*/ 649932 h 1207588"/>
              <a:gd name="connsiteX32" fmla="*/ 1586271 w 3828026"/>
              <a:gd name="connsiteY32" fmla="*/ 722035 h 1207588"/>
              <a:gd name="connsiteX33" fmla="*/ 1560052 w 3828026"/>
              <a:gd name="connsiteY33" fmla="*/ 771196 h 1207588"/>
              <a:gd name="connsiteX34" fmla="*/ 1553497 w 3828026"/>
              <a:gd name="connsiteY34" fmla="*/ 790861 h 1207588"/>
              <a:gd name="connsiteX35" fmla="*/ 1517445 w 3828026"/>
              <a:gd name="connsiteY35" fmla="*/ 843300 h 1207588"/>
              <a:gd name="connsiteX36" fmla="*/ 1501058 w 3828026"/>
              <a:gd name="connsiteY36" fmla="*/ 856409 h 1207588"/>
              <a:gd name="connsiteX37" fmla="*/ 1481393 w 3828026"/>
              <a:gd name="connsiteY37" fmla="*/ 876074 h 1207588"/>
              <a:gd name="connsiteX38" fmla="*/ 1389626 w 3828026"/>
              <a:gd name="connsiteY38" fmla="*/ 899016 h 1207588"/>
              <a:gd name="connsiteX39" fmla="*/ 1209368 w 3828026"/>
              <a:gd name="connsiteY39" fmla="*/ 895738 h 1207588"/>
              <a:gd name="connsiteX40" fmla="*/ 1127432 w 3828026"/>
              <a:gd name="connsiteY40" fmla="*/ 889183 h 1207588"/>
              <a:gd name="connsiteX41" fmla="*/ 1045497 w 3828026"/>
              <a:gd name="connsiteY41" fmla="*/ 885906 h 1207588"/>
              <a:gd name="connsiteX42" fmla="*/ 704645 w 3828026"/>
              <a:gd name="connsiteY42" fmla="*/ 879351 h 1207588"/>
              <a:gd name="connsiteX43" fmla="*/ 635819 w 3828026"/>
              <a:gd name="connsiteY43" fmla="*/ 876074 h 1207588"/>
              <a:gd name="connsiteX44" fmla="*/ 170426 w 3828026"/>
              <a:gd name="connsiteY44" fmla="*/ 882629 h 1207588"/>
              <a:gd name="connsiteX45" fmla="*/ 75381 w 3828026"/>
              <a:gd name="connsiteY45" fmla="*/ 895738 h 1207588"/>
              <a:gd name="connsiteX46" fmla="*/ 13110 w 3828026"/>
              <a:gd name="connsiteY46" fmla="*/ 928513 h 1207588"/>
              <a:gd name="connsiteX47" fmla="*/ 0 w 3828026"/>
              <a:gd name="connsiteY47" fmla="*/ 948177 h 1207588"/>
              <a:gd name="connsiteX48" fmla="*/ 13110 w 3828026"/>
              <a:gd name="connsiteY48" fmla="*/ 1030113 h 1207588"/>
              <a:gd name="connsiteX49" fmla="*/ 29497 w 3828026"/>
              <a:gd name="connsiteY49" fmla="*/ 1049777 h 1207588"/>
              <a:gd name="connsiteX50" fmla="*/ 91768 w 3828026"/>
              <a:gd name="connsiteY50" fmla="*/ 1085829 h 1207588"/>
              <a:gd name="connsiteX51" fmla="*/ 144206 w 3828026"/>
              <a:gd name="connsiteY51" fmla="*/ 1102216 h 1207588"/>
              <a:gd name="connsiteX52" fmla="*/ 213032 w 3828026"/>
              <a:gd name="connsiteY52" fmla="*/ 1115325 h 1207588"/>
              <a:gd name="connsiteX53" fmla="*/ 439174 w 3828026"/>
              <a:gd name="connsiteY53" fmla="*/ 1154654 h 1207588"/>
              <a:gd name="connsiteX54" fmla="*/ 547329 w 3828026"/>
              <a:gd name="connsiteY54" fmla="*/ 1164487 h 1207588"/>
              <a:gd name="connsiteX55" fmla="*/ 675148 w 3828026"/>
              <a:gd name="connsiteY55" fmla="*/ 1174319 h 1207588"/>
              <a:gd name="connsiteX56" fmla="*/ 960284 w 3828026"/>
              <a:gd name="connsiteY56" fmla="*/ 1190706 h 1207588"/>
              <a:gd name="connsiteX57" fmla="*/ 1261806 w 3828026"/>
              <a:gd name="connsiteY57" fmla="*/ 1207093 h 1207588"/>
              <a:gd name="connsiteX58" fmla="*/ 1383071 w 3828026"/>
              <a:gd name="connsiteY58" fmla="*/ 1197261 h 1207588"/>
              <a:gd name="connsiteX59" fmla="*/ 1540387 w 3828026"/>
              <a:gd name="connsiteY59" fmla="*/ 1174319 h 1207588"/>
              <a:gd name="connsiteX60" fmla="*/ 1582993 w 3828026"/>
              <a:gd name="connsiteY60" fmla="*/ 1161209 h 1207588"/>
              <a:gd name="connsiteX61" fmla="*/ 1605935 w 3828026"/>
              <a:gd name="connsiteY61" fmla="*/ 1157932 h 1207588"/>
              <a:gd name="connsiteX62" fmla="*/ 1625600 w 3828026"/>
              <a:gd name="connsiteY62" fmla="*/ 1154654 h 1207588"/>
              <a:gd name="connsiteX63" fmla="*/ 1641987 w 3828026"/>
              <a:gd name="connsiteY63" fmla="*/ 1151377 h 1207588"/>
              <a:gd name="connsiteX64" fmla="*/ 1871406 w 3828026"/>
              <a:gd name="connsiteY64" fmla="*/ 1144822 h 1207588"/>
              <a:gd name="connsiteX65" fmla="*/ 1933677 w 3828026"/>
              <a:gd name="connsiteY65" fmla="*/ 1141545 h 1207588"/>
              <a:gd name="connsiteX66" fmla="*/ 2104103 w 3828026"/>
              <a:gd name="connsiteY66" fmla="*/ 1138267 h 1207588"/>
              <a:gd name="connsiteX67" fmla="*/ 2287639 w 3828026"/>
              <a:gd name="connsiteY67" fmla="*/ 1151377 h 1207588"/>
              <a:gd name="connsiteX68" fmla="*/ 2605548 w 3828026"/>
              <a:gd name="connsiteY68" fmla="*/ 1157932 h 1207588"/>
              <a:gd name="connsiteX69" fmla="*/ 2933290 w 3828026"/>
              <a:gd name="connsiteY69" fmla="*/ 1164487 h 1207588"/>
              <a:gd name="connsiteX70" fmla="*/ 3100439 w 3828026"/>
              <a:gd name="connsiteY70" fmla="*/ 1167764 h 1207588"/>
              <a:gd name="connsiteX71" fmla="*/ 3280697 w 3828026"/>
              <a:gd name="connsiteY71" fmla="*/ 1161209 h 1207588"/>
              <a:gd name="connsiteX72" fmla="*/ 3611716 w 3828026"/>
              <a:gd name="connsiteY72" fmla="*/ 1151377 h 1207588"/>
              <a:gd name="connsiteX73" fmla="*/ 3696929 w 3828026"/>
              <a:gd name="connsiteY73" fmla="*/ 1131713 h 1207588"/>
              <a:gd name="connsiteX74" fmla="*/ 3795252 w 3828026"/>
              <a:gd name="connsiteY74" fmla="*/ 1098938 h 1207588"/>
              <a:gd name="connsiteX75" fmla="*/ 3828026 w 3828026"/>
              <a:gd name="connsiteY75" fmla="*/ 1043222 h 1207588"/>
              <a:gd name="connsiteX76" fmla="*/ 3814916 w 3828026"/>
              <a:gd name="connsiteY76" fmla="*/ 997338 h 1207588"/>
              <a:gd name="connsiteX77" fmla="*/ 3795252 w 3828026"/>
              <a:gd name="connsiteY77" fmla="*/ 977674 h 1207588"/>
              <a:gd name="connsiteX78" fmla="*/ 3713316 w 3828026"/>
              <a:gd name="connsiteY78" fmla="*/ 944900 h 1207588"/>
              <a:gd name="connsiteX79" fmla="*/ 3654322 w 3828026"/>
              <a:gd name="connsiteY79" fmla="*/ 931790 h 1207588"/>
              <a:gd name="connsiteX80" fmla="*/ 3542890 w 3828026"/>
              <a:gd name="connsiteY80" fmla="*/ 912125 h 1207588"/>
              <a:gd name="connsiteX81" fmla="*/ 2995561 w 3828026"/>
              <a:gd name="connsiteY81" fmla="*/ 899016 h 1207588"/>
              <a:gd name="connsiteX82" fmla="*/ 2818581 w 3828026"/>
              <a:gd name="connsiteY82" fmla="*/ 889183 h 1207588"/>
              <a:gd name="connsiteX83" fmla="*/ 2697316 w 3828026"/>
              <a:gd name="connsiteY83" fmla="*/ 885906 h 1207588"/>
              <a:gd name="connsiteX84" fmla="*/ 2395793 w 3828026"/>
              <a:gd name="connsiteY84" fmla="*/ 872796 h 1207588"/>
              <a:gd name="connsiteX85" fmla="*/ 2271252 w 3828026"/>
              <a:gd name="connsiteY85" fmla="*/ 859687 h 1207588"/>
              <a:gd name="connsiteX86" fmla="*/ 2192593 w 3828026"/>
              <a:gd name="connsiteY86" fmla="*/ 853132 h 1207588"/>
              <a:gd name="connsiteX87" fmla="*/ 2163097 w 3828026"/>
              <a:gd name="connsiteY87" fmla="*/ 846577 h 1207588"/>
              <a:gd name="connsiteX88" fmla="*/ 2140155 w 3828026"/>
              <a:gd name="connsiteY88" fmla="*/ 843300 h 1207588"/>
              <a:gd name="connsiteX89" fmla="*/ 2090993 w 3828026"/>
              <a:gd name="connsiteY89" fmla="*/ 833467 h 1207588"/>
              <a:gd name="connsiteX90" fmla="*/ 2048387 w 3828026"/>
              <a:gd name="connsiteY90" fmla="*/ 810525 h 1207588"/>
              <a:gd name="connsiteX91" fmla="*/ 2022168 w 3828026"/>
              <a:gd name="connsiteY91" fmla="*/ 738422 h 1207588"/>
              <a:gd name="connsiteX92" fmla="*/ 2012335 w 3828026"/>
              <a:gd name="connsiteY92" fmla="*/ 649932 h 1207588"/>
              <a:gd name="connsiteX93" fmla="*/ 2015613 w 3828026"/>
              <a:gd name="connsiteY93" fmla="*/ 531945 h 1207588"/>
              <a:gd name="connsiteX94" fmla="*/ 2018890 w 3828026"/>
              <a:gd name="connsiteY94" fmla="*/ 338577 h 1207588"/>
              <a:gd name="connsiteX95" fmla="*/ 2022168 w 3828026"/>
              <a:gd name="connsiteY95" fmla="*/ 325467 h 1207588"/>
              <a:gd name="connsiteX96" fmla="*/ 2032000 w 3828026"/>
              <a:gd name="connsiteY96" fmla="*/ 299248 h 1207588"/>
              <a:gd name="connsiteX97" fmla="*/ 2048387 w 3828026"/>
              <a:gd name="connsiteY97" fmla="*/ 279583 h 1207588"/>
              <a:gd name="connsiteX98" fmla="*/ 2071329 w 3828026"/>
              <a:gd name="connsiteY98" fmla="*/ 259919 h 1207588"/>
              <a:gd name="connsiteX99" fmla="*/ 2081161 w 3828026"/>
              <a:gd name="connsiteY99" fmla="*/ 253364 h 1207588"/>
              <a:gd name="connsiteX100" fmla="*/ 2117213 w 3828026"/>
              <a:gd name="connsiteY100" fmla="*/ 246809 h 1207588"/>
              <a:gd name="connsiteX101" fmla="*/ 2330245 w 3828026"/>
              <a:gd name="connsiteY101" fmla="*/ 250087 h 1207588"/>
              <a:gd name="connsiteX102" fmla="*/ 2422013 w 3828026"/>
              <a:gd name="connsiteY102" fmla="*/ 246809 h 1207588"/>
              <a:gd name="connsiteX103" fmla="*/ 2579329 w 3828026"/>
              <a:gd name="connsiteY103" fmla="*/ 240254 h 1207588"/>
              <a:gd name="connsiteX104" fmla="*/ 2864464 w 3828026"/>
              <a:gd name="connsiteY104" fmla="*/ 233700 h 1207588"/>
              <a:gd name="connsiteX105" fmla="*/ 2933290 w 3828026"/>
              <a:gd name="connsiteY105" fmla="*/ 223867 h 1207588"/>
              <a:gd name="connsiteX106" fmla="*/ 3034890 w 3828026"/>
              <a:gd name="connsiteY106" fmla="*/ 217313 h 1207588"/>
              <a:gd name="connsiteX107" fmla="*/ 3185652 w 3828026"/>
              <a:gd name="connsiteY107" fmla="*/ 220590 h 1207588"/>
              <a:gd name="connsiteX108" fmla="*/ 3280697 w 3828026"/>
              <a:gd name="connsiteY108" fmla="*/ 227145 h 1207588"/>
              <a:gd name="connsiteX109" fmla="*/ 3660877 w 3828026"/>
              <a:gd name="connsiteY109" fmla="*/ 223867 h 1207588"/>
              <a:gd name="connsiteX110" fmla="*/ 3683819 w 3828026"/>
              <a:gd name="connsiteY110" fmla="*/ 214035 h 1207588"/>
              <a:gd name="connsiteX111" fmla="*/ 3696929 w 3828026"/>
              <a:gd name="connsiteY111" fmla="*/ 204203 h 1207588"/>
              <a:gd name="connsiteX112" fmla="*/ 3719871 w 3828026"/>
              <a:gd name="connsiteY112" fmla="*/ 164874 h 1207588"/>
              <a:gd name="connsiteX113" fmla="*/ 3723148 w 3828026"/>
              <a:gd name="connsiteY113" fmla="*/ 148487 h 1207588"/>
              <a:gd name="connsiteX114" fmla="*/ 3706761 w 3828026"/>
              <a:gd name="connsiteY114" fmla="*/ 82938 h 1207588"/>
              <a:gd name="connsiteX115" fmla="*/ 3664155 w 3828026"/>
              <a:gd name="connsiteY115" fmla="*/ 46887 h 1207588"/>
              <a:gd name="connsiteX116" fmla="*/ 3628103 w 3828026"/>
              <a:gd name="connsiteY116" fmla="*/ 30500 h 1207588"/>
              <a:gd name="connsiteX117" fmla="*/ 3533058 w 3828026"/>
              <a:gd name="connsiteY117" fmla="*/ 10835 h 1207588"/>
              <a:gd name="connsiteX118" fmla="*/ 3474064 w 3828026"/>
              <a:gd name="connsiteY118" fmla="*/ 7558 h 1207588"/>
              <a:gd name="connsiteX119" fmla="*/ 3310193 w 3828026"/>
              <a:gd name="connsiteY119" fmla="*/ 14113 h 1207588"/>
              <a:gd name="connsiteX120" fmla="*/ 3251200 w 3828026"/>
              <a:gd name="connsiteY120" fmla="*/ 20667 h 1207588"/>
              <a:gd name="connsiteX121" fmla="*/ 3106993 w 3828026"/>
              <a:gd name="connsiteY121" fmla="*/ 40332 h 1207588"/>
              <a:gd name="connsiteX122" fmla="*/ 2949677 w 3828026"/>
              <a:gd name="connsiteY122" fmla="*/ 50164 h 1207588"/>
              <a:gd name="connsiteX123" fmla="*/ 2857910 w 3828026"/>
              <a:gd name="connsiteY123" fmla="*/ 59996 h 1207588"/>
              <a:gd name="connsiteX124" fmla="*/ 2759587 w 3828026"/>
              <a:gd name="connsiteY124" fmla="*/ 63274 h 1207588"/>
              <a:gd name="connsiteX125" fmla="*/ 2431845 w 3828026"/>
              <a:gd name="connsiteY125" fmla="*/ 66551 h 1207588"/>
              <a:gd name="connsiteX126" fmla="*/ 2294193 w 3828026"/>
              <a:gd name="connsiteY126" fmla="*/ 63274 h 1207588"/>
              <a:gd name="connsiteX127" fmla="*/ 2166374 w 3828026"/>
              <a:gd name="connsiteY127" fmla="*/ 50164 h 1207588"/>
              <a:gd name="connsiteX128" fmla="*/ 2077884 w 3828026"/>
              <a:gd name="connsiteY128" fmla="*/ 43609 h 1207588"/>
              <a:gd name="connsiteX129" fmla="*/ 1973006 w 3828026"/>
              <a:gd name="connsiteY129" fmla="*/ 33777 h 1207588"/>
              <a:gd name="connsiteX130" fmla="*/ 1917290 w 3828026"/>
              <a:gd name="connsiteY130" fmla="*/ 27222 h 1207588"/>
              <a:gd name="connsiteX131" fmla="*/ 1864852 w 3828026"/>
              <a:gd name="connsiteY131" fmla="*/ 23945 h 1207588"/>
              <a:gd name="connsiteX132" fmla="*/ 1818968 w 3828026"/>
              <a:gd name="connsiteY132" fmla="*/ 20667 h 1207588"/>
              <a:gd name="connsiteX133" fmla="*/ 1425677 w 3828026"/>
              <a:gd name="connsiteY133" fmla="*/ 10835 h 1207588"/>
              <a:gd name="connsiteX134" fmla="*/ 1074993 w 3828026"/>
              <a:gd name="connsiteY134" fmla="*/ 7558 h 1207588"/>
              <a:gd name="connsiteX135" fmla="*/ 639097 w 3828026"/>
              <a:gd name="connsiteY135" fmla="*/ 4280 h 1207588"/>
              <a:gd name="connsiteX136" fmla="*/ 242529 w 3828026"/>
              <a:gd name="connsiteY136" fmla="*/ 7558 h 1207588"/>
              <a:gd name="connsiteX137" fmla="*/ 186813 w 3828026"/>
              <a:gd name="connsiteY137" fmla="*/ 14113 h 1207588"/>
              <a:gd name="connsiteX138" fmla="*/ 167148 w 3828026"/>
              <a:gd name="connsiteY138" fmla="*/ 17390 h 1207588"/>
              <a:gd name="connsiteX139" fmla="*/ 121264 w 3828026"/>
              <a:gd name="connsiteY139" fmla="*/ 20667 h 1207588"/>
              <a:gd name="connsiteX140" fmla="*/ 98322 w 3828026"/>
              <a:gd name="connsiteY140" fmla="*/ 23945 h 1207588"/>
              <a:gd name="connsiteX141" fmla="*/ 88490 w 3828026"/>
              <a:gd name="connsiteY141" fmla="*/ 46887 h 120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3828026" h="1207588">
                <a:moveTo>
                  <a:pt x="88490" y="46887"/>
                </a:moveTo>
                <a:cubicBezTo>
                  <a:pt x="84120" y="51257"/>
                  <a:pt x="77275" y="48095"/>
                  <a:pt x="72103" y="50164"/>
                </a:cubicBezTo>
                <a:cubicBezTo>
                  <a:pt x="54851" y="57064"/>
                  <a:pt x="53236" y="63866"/>
                  <a:pt x="39329" y="76383"/>
                </a:cubicBezTo>
                <a:cubicBezTo>
                  <a:pt x="34129" y="81063"/>
                  <a:pt x="28404" y="85123"/>
                  <a:pt x="22942" y="89493"/>
                </a:cubicBezTo>
                <a:cubicBezTo>
                  <a:pt x="20757" y="94955"/>
                  <a:pt x="19018" y="100618"/>
                  <a:pt x="16387" y="105880"/>
                </a:cubicBezTo>
                <a:cubicBezTo>
                  <a:pt x="14625" y="109403"/>
                  <a:pt x="10050" y="111780"/>
                  <a:pt x="9832" y="115713"/>
                </a:cubicBezTo>
                <a:cubicBezTo>
                  <a:pt x="8921" y="132111"/>
                  <a:pt x="10549" y="148652"/>
                  <a:pt x="13110" y="164874"/>
                </a:cubicBezTo>
                <a:cubicBezTo>
                  <a:pt x="13872" y="169700"/>
                  <a:pt x="17075" y="173840"/>
                  <a:pt x="19664" y="177983"/>
                </a:cubicBezTo>
                <a:cubicBezTo>
                  <a:pt x="22559" y="182615"/>
                  <a:pt x="25634" y="187230"/>
                  <a:pt x="29497" y="191093"/>
                </a:cubicBezTo>
                <a:cubicBezTo>
                  <a:pt x="35320" y="196916"/>
                  <a:pt x="52364" y="207248"/>
                  <a:pt x="58993" y="210758"/>
                </a:cubicBezTo>
                <a:cubicBezTo>
                  <a:pt x="98853" y="231860"/>
                  <a:pt x="106430" y="235821"/>
                  <a:pt x="154039" y="246809"/>
                </a:cubicBezTo>
                <a:cubicBezTo>
                  <a:pt x="168241" y="250087"/>
                  <a:pt x="182206" y="254650"/>
                  <a:pt x="196645" y="256642"/>
                </a:cubicBezTo>
                <a:cubicBezTo>
                  <a:pt x="213994" y="259035"/>
                  <a:pt x="231609" y="258754"/>
                  <a:pt x="249084" y="259919"/>
                </a:cubicBezTo>
                <a:lnTo>
                  <a:pt x="294968" y="263196"/>
                </a:lnTo>
                <a:cubicBezTo>
                  <a:pt x="339759" y="262104"/>
                  <a:pt x="384537" y="259919"/>
                  <a:pt x="429342" y="259919"/>
                </a:cubicBezTo>
                <a:cubicBezTo>
                  <a:pt x="545122" y="259919"/>
                  <a:pt x="638885" y="263190"/>
                  <a:pt x="750529" y="266474"/>
                </a:cubicBezTo>
                <a:lnTo>
                  <a:pt x="960284" y="263196"/>
                </a:lnTo>
                <a:cubicBezTo>
                  <a:pt x="992024" y="262172"/>
                  <a:pt x="1023653" y="258905"/>
                  <a:pt x="1055329" y="256642"/>
                </a:cubicBezTo>
                <a:cubicBezTo>
                  <a:pt x="1069537" y="255627"/>
                  <a:pt x="1083692" y="253516"/>
                  <a:pt x="1097935" y="253364"/>
                </a:cubicBezTo>
                <a:lnTo>
                  <a:pt x="1406013" y="250087"/>
                </a:lnTo>
                <a:cubicBezTo>
                  <a:pt x="1465153" y="243515"/>
                  <a:pt x="1448241" y="243996"/>
                  <a:pt x="1543664" y="250087"/>
                </a:cubicBezTo>
                <a:cubicBezTo>
                  <a:pt x="1559083" y="251071"/>
                  <a:pt x="1574217" y="254726"/>
                  <a:pt x="1589548" y="256642"/>
                </a:cubicBezTo>
                <a:cubicBezTo>
                  <a:pt x="1600442" y="258004"/>
                  <a:pt x="1611397" y="258827"/>
                  <a:pt x="1622322" y="259919"/>
                </a:cubicBezTo>
                <a:cubicBezTo>
                  <a:pt x="1626692" y="256642"/>
                  <a:pt x="1631167" y="246675"/>
                  <a:pt x="1635432" y="250087"/>
                </a:cubicBezTo>
                <a:cubicBezTo>
                  <a:pt x="1641464" y="254913"/>
                  <a:pt x="1637091" y="265475"/>
                  <a:pt x="1638710" y="273029"/>
                </a:cubicBezTo>
                <a:cubicBezTo>
                  <a:pt x="1640376" y="280806"/>
                  <a:pt x="1643079" y="288324"/>
                  <a:pt x="1645264" y="295971"/>
                </a:cubicBezTo>
                <a:cubicBezTo>
                  <a:pt x="1645986" y="301745"/>
                  <a:pt x="1651819" y="347426"/>
                  <a:pt x="1651819" y="351687"/>
                </a:cubicBezTo>
                <a:cubicBezTo>
                  <a:pt x="1651819" y="387755"/>
                  <a:pt x="1651052" y="423861"/>
                  <a:pt x="1648542" y="459842"/>
                </a:cubicBezTo>
                <a:cubicBezTo>
                  <a:pt x="1647767" y="470956"/>
                  <a:pt x="1643819" y="481627"/>
                  <a:pt x="1641987" y="492616"/>
                </a:cubicBezTo>
                <a:cubicBezTo>
                  <a:pt x="1638913" y="511062"/>
                  <a:pt x="1638506" y="529886"/>
                  <a:pt x="1635432" y="548332"/>
                </a:cubicBezTo>
                <a:cubicBezTo>
                  <a:pt x="1633776" y="558267"/>
                  <a:pt x="1631062" y="567997"/>
                  <a:pt x="1628877" y="577829"/>
                </a:cubicBezTo>
                <a:cubicBezTo>
                  <a:pt x="1625872" y="610884"/>
                  <a:pt x="1627330" y="618137"/>
                  <a:pt x="1615768" y="649932"/>
                </a:cubicBezTo>
                <a:cubicBezTo>
                  <a:pt x="1606894" y="674336"/>
                  <a:pt x="1598882" y="699335"/>
                  <a:pt x="1586271" y="722035"/>
                </a:cubicBezTo>
                <a:cubicBezTo>
                  <a:pt x="1581533" y="730563"/>
                  <a:pt x="1565006" y="759307"/>
                  <a:pt x="1560052" y="771196"/>
                </a:cubicBezTo>
                <a:cubicBezTo>
                  <a:pt x="1557394" y="777574"/>
                  <a:pt x="1556587" y="784681"/>
                  <a:pt x="1553497" y="790861"/>
                </a:cubicBezTo>
                <a:cubicBezTo>
                  <a:pt x="1549550" y="798755"/>
                  <a:pt x="1523969" y="838081"/>
                  <a:pt x="1517445" y="843300"/>
                </a:cubicBezTo>
                <a:cubicBezTo>
                  <a:pt x="1511983" y="847670"/>
                  <a:pt x="1506234" y="851704"/>
                  <a:pt x="1501058" y="856409"/>
                </a:cubicBezTo>
                <a:cubicBezTo>
                  <a:pt x="1494199" y="862645"/>
                  <a:pt x="1489497" y="871572"/>
                  <a:pt x="1481393" y="876074"/>
                </a:cubicBezTo>
                <a:cubicBezTo>
                  <a:pt x="1459129" y="888443"/>
                  <a:pt x="1411972" y="894826"/>
                  <a:pt x="1389626" y="899016"/>
                </a:cubicBezTo>
                <a:lnTo>
                  <a:pt x="1209368" y="895738"/>
                </a:lnTo>
                <a:cubicBezTo>
                  <a:pt x="1181988" y="894711"/>
                  <a:pt x="1154782" y="890824"/>
                  <a:pt x="1127432" y="889183"/>
                </a:cubicBezTo>
                <a:cubicBezTo>
                  <a:pt x="1100148" y="887546"/>
                  <a:pt x="1072818" y="886734"/>
                  <a:pt x="1045497" y="885906"/>
                </a:cubicBezTo>
                <a:cubicBezTo>
                  <a:pt x="925596" y="882273"/>
                  <a:pt x="827966" y="881309"/>
                  <a:pt x="704645" y="879351"/>
                </a:cubicBezTo>
                <a:cubicBezTo>
                  <a:pt x="681703" y="878259"/>
                  <a:pt x="658787" y="876074"/>
                  <a:pt x="635819" y="876074"/>
                </a:cubicBezTo>
                <a:cubicBezTo>
                  <a:pt x="367792" y="876074"/>
                  <a:pt x="361033" y="877022"/>
                  <a:pt x="170426" y="882629"/>
                </a:cubicBezTo>
                <a:cubicBezTo>
                  <a:pt x="161675" y="883723"/>
                  <a:pt x="88131" y="892412"/>
                  <a:pt x="75381" y="895738"/>
                </a:cubicBezTo>
                <a:cubicBezTo>
                  <a:pt x="46632" y="903238"/>
                  <a:pt x="37335" y="912362"/>
                  <a:pt x="13110" y="928513"/>
                </a:cubicBezTo>
                <a:cubicBezTo>
                  <a:pt x="8740" y="935068"/>
                  <a:pt x="0" y="940299"/>
                  <a:pt x="0" y="948177"/>
                </a:cubicBezTo>
                <a:cubicBezTo>
                  <a:pt x="0" y="975836"/>
                  <a:pt x="5398" y="1003550"/>
                  <a:pt x="13110" y="1030113"/>
                </a:cubicBezTo>
                <a:cubicBezTo>
                  <a:pt x="15489" y="1038307"/>
                  <a:pt x="23227" y="1043990"/>
                  <a:pt x="29497" y="1049777"/>
                </a:cubicBezTo>
                <a:cubicBezTo>
                  <a:pt x="48964" y="1067746"/>
                  <a:pt x="66690" y="1076541"/>
                  <a:pt x="91768" y="1085829"/>
                </a:cubicBezTo>
                <a:cubicBezTo>
                  <a:pt x="108941" y="1092189"/>
                  <a:pt x="126412" y="1097888"/>
                  <a:pt x="144206" y="1102216"/>
                </a:cubicBezTo>
                <a:cubicBezTo>
                  <a:pt x="166899" y="1107736"/>
                  <a:pt x="190154" y="1110632"/>
                  <a:pt x="213032" y="1115325"/>
                </a:cubicBezTo>
                <a:cubicBezTo>
                  <a:pt x="305580" y="1134309"/>
                  <a:pt x="312318" y="1143121"/>
                  <a:pt x="439174" y="1154654"/>
                </a:cubicBezTo>
                <a:lnTo>
                  <a:pt x="547329" y="1164487"/>
                </a:lnTo>
                <a:lnTo>
                  <a:pt x="675148" y="1174319"/>
                </a:lnTo>
                <a:cubicBezTo>
                  <a:pt x="888180" y="1193195"/>
                  <a:pt x="726282" y="1185728"/>
                  <a:pt x="960284" y="1190706"/>
                </a:cubicBezTo>
                <a:cubicBezTo>
                  <a:pt x="1074548" y="1200431"/>
                  <a:pt x="1147512" y="1209881"/>
                  <a:pt x="1261806" y="1207093"/>
                </a:cubicBezTo>
                <a:cubicBezTo>
                  <a:pt x="1302348" y="1206104"/>
                  <a:pt x="1342743" y="1201538"/>
                  <a:pt x="1383071" y="1197261"/>
                </a:cubicBezTo>
                <a:cubicBezTo>
                  <a:pt x="1389014" y="1196631"/>
                  <a:pt x="1518750" y="1179052"/>
                  <a:pt x="1540387" y="1174319"/>
                </a:cubicBezTo>
                <a:cubicBezTo>
                  <a:pt x="1554903" y="1171144"/>
                  <a:pt x="1568578" y="1164813"/>
                  <a:pt x="1582993" y="1161209"/>
                </a:cubicBezTo>
                <a:cubicBezTo>
                  <a:pt x="1590487" y="1159335"/>
                  <a:pt x="1598300" y="1159107"/>
                  <a:pt x="1605935" y="1157932"/>
                </a:cubicBezTo>
                <a:cubicBezTo>
                  <a:pt x="1612503" y="1156922"/>
                  <a:pt x="1619062" y="1155843"/>
                  <a:pt x="1625600" y="1154654"/>
                </a:cubicBezTo>
                <a:cubicBezTo>
                  <a:pt x="1631081" y="1153658"/>
                  <a:pt x="1636421" y="1151600"/>
                  <a:pt x="1641987" y="1151377"/>
                </a:cubicBezTo>
                <a:cubicBezTo>
                  <a:pt x="1718430" y="1148319"/>
                  <a:pt x="1794945" y="1147399"/>
                  <a:pt x="1871406" y="1144822"/>
                </a:cubicBezTo>
                <a:cubicBezTo>
                  <a:pt x="1892180" y="1144122"/>
                  <a:pt x="1912900" y="1142130"/>
                  <a:pt x="1933677" y="1141545"/>
                </a:cubicBezTo>
                <a:lnTo>
                  <a:pt x="2104103" y="1138267"/>
                </a:lnTo>
                <a:cubicBezTo>
                  <a:pt x="2165282" y="1142637"/>
                  <a:pt x="2226350" y="1149020"/>
                  <a:pt x="2287639" y="1151377"/>
                </a:cubicBezTo>
                <a:cubicBezTo>
                  <a:pt x="2450368" y="1157635"/>
                  <a:pt x="2344429" y="1154254"/>
                  <a:pt x="2605548" y="1157932"/>
                </a:cubicBezTo>
                <a:cubicBezTo>
                  <a:pt x="2764594" y="1149978"/>
                  <a:pt x="2624662" y="1155063"/>
                  <a:pt x="2933290" y="1164487"/>
                </a:cubicBezTo>
                <a:cubicBezTo>
                  <a:pt x="2988991" y="1166188"/>
                  <a:pt x="3044723" y="1166672"/>
                  <a:pt x="3100439" y="1167764"/>
                </a:cubicBezTo>
                <a:lnTo>
                  <a:pt x="3280697" y="1161209"/>
                </a:lnTo>
                <a:cubicBezTo>
                  <a:pt x="3391029" y="1157673"/>
                  <a:pt x="3501604" y="1159180"/>
                  <a:pt x="3611716" y="1151377"/>
                </a:cubicBezTo>
                <a:cubicBezTo>
                  <a:pt x="3640794" y="1149316"/>
                  <a:pt x="3668688" y="1138938"/>
                  <a:pt x="3696929" y="1131713"/>
                </a:cubicBezTo>
                <a:cubicBezTo>
                  <a:pt x="3746323" y="1119077"/>
                  <a:pt x="3751020" y="1115950"/>
                  <a:pt x="3795252" y="1098938"/>
                </a:cubicBezTo>
                <a:cubicBezTo>
                  <a:pt x="3798092" y="1094678"/>
                  <a:pt x="3828026" y="1052419"/>
                  <a:pt x="3828026" y="1043222"/>
                </a:cubicBezTo>
                <a:cubicBezTo>
                  <a:pt x="3828026" y="1027315"/>
                  <a:pt x="3822030" y="1011565"/>
                  <a:pt x="3814916" y="997338"/>
                </a:cubicBezTo>
                <a:cubicBezTo>
                  <a:pt x="3810770" y="989047"/>
                  <a:pt x="3802727" y="983156"/>
                  <a:pt x="3795252" y="977674"/>
                </a:cubicBezTo>
                <a:cubicBezTo>
                  <a:pt x="3770966" y="959865"/>
                  <a:pt x="3741941" y="952477"/>
                  <a:pt x="3713316" y="944900"/>
                </a:cubicBezTo>
                <a:cubicBezTo>
                  <a:pt x="3693842" y="939745"/>
                  <a:pt x="3674104" y="935594"/>
                  <a:pt x="3654322" y="931790"/>
                </a:cubicBezTo>
                <a:cubicBezTo>
                  <a:pt x="3617283" y="924667"/>
                  <a:pt x="3580485" y="915173"/>
                  <a:pt x="3542890" y="912125"/>
                </a:cubicBezTo>
                <a:cubicBezTo>
                  <a:pt x="3280065" y="890815"/>
                  <a:pt x="3462179" y="902605"/>
                  <a:pt x="2995561" y="899016"/>
                </a:cubicBezTo>
                <a:lnTo>
                  <a:pt x="2818581" y="889183"/>
                </a:lnTo>
                <a:cubicBezTo>
                  <a:pt x="2778184" y="887407"/>
                  <a:pt x="2737728" y="887312"/>
                  <a:pt x="2697316" y="885906"/>
                </a:cubicBezTo>
                <a:cubicBezTo>
                  <a:pt x="2453552" y="877428"/>
                  <a:pt x="2521846" y="881801"/>
                  <a:pt x="2395793" y="872796"/>
                </a:cubicBezTo>
                <a:cubicBezTo>
                  <a:pt x="2335776" y="863564"/>
                  <a:pt x="2349072" y="864552"/>
                  <a:pt x="2271252" y="859687"/>
                </a:cubicBezTo>
                <a:cubicBezTo>
                  <a:pt x="2249189" y="858308"/>
                  <a:pt x="2216494" y="857350"/>
                  <a:pt x="2192593" y="853132"/>
                </a:cubicBezTo>
                <a:cubicBezTo>
                  <a:pt x="2182674" y="851382"/>
                  <a:pt x="2172996" y="848433"/>
                  <a:pt x="2163097" y="846577"/>
                </a:cubicBezTo>
                <a:cubicBezTo>
                  <a:pt x="2155504" y="845153"/>
                  <a:pt x="2147755" y="844682"/>
                  <a:pt x="2140155" y="843300"/>
                </a:cubicBezTo>
                <a:cubicBezTo>
                  <a:pt x="2123713" y="840310"/>
                  <a:pt x="2090993" y="833467"/>
                  <a:pt x="2090993" y="833467"/>
                </a:cubicBezTo>
                <a:cubicBezTo>
                  <a:pt x="2085579" y="830760"/>
                  <a:pt x="2051096" y="813973"/>
                  <a:pt x="2048387" y="810525"/>
                </a:cubicBezTo>
                <a:cubicBezTo>
                  <a:pt x="2043104" y="803802"/>
                  <a:pt x="2023777" y="743250"/>
                  <a:pt x="2022168" y="738422"/>
                </a:cubicBezTo>
                <a:cubicBezTo>
                  <a:pt x="2018440" y="712324"/>
                  <a:pt x="2012335" y="676701"/>
                  <a:pt x="2012335" y="649932"/>
                </a:cubicBezTo>
                <a:cubicBezTo>
                  <a:pt x="2012335" y="610588"/>
                  <a:pt x="2014785" y="571280"/>
                  <a:pt x="2015613" y="531945"/>
                </a:cubicBezTo>
                <a:cubicBezTo>
                  <a:pt x="2016970" y="467494"/>
                  <a:pt x="2016844" y="403010"/>
                  <a:pt x="2018890" y="338577"/>
                </a:cubicBezTo>
                <a:cubicBezTo>
                  <a:pt x="2019033" y="334075"/>
                  <a:pt x="2021191" y="329864"/>
                  <a:pt x="2022168" y="325467"/>
                </a:cubicBezTo>
                <a:cubicBezTo>
                  <a:pt x="2026893" y="304204"/>
                  <a:pt x="2021877" y="314432"/>
                  <a:pt x="2032000" y="299248"/>
                </a:cubicBezTo>
                <a:cubicBezTo>
                  <a:pt x="2038259" y="280470"/>
                  <a:pt x="2030530" y="297440"/>
                  <a:pt x="2048387" y="279583"/>
                </a:cubicBezTo>
                <a:cubicBezTo>
                  <a:pt x="2069379" y="258591"/>
                  <a:pt x="2052034" y="266350"/>
                  <a:pt x="2071329" y="259919"/>
                </a:cubicBezTo>
                <a:cubicBezTo>
                  <a:pt x="2074606" y="257734"/>
                  <a:pt x="2077541" y="254916"/>
                  <a:pt x="2081161" y="253364"/>
                </a:cubicBezTo>
                <a:cubicBezTo>
                  <a:pt x="2088884" y="250054"/>
                  <a:pt x="2111903" y="247568"/>
                  <a:pt x="2117213" y="246809"/>
                </a:cubicBezTo>
                <a:lnTo>
                  <a:pt x="2330245" y="250087"/>
                </a:lnTo>
                <a:cubicBezTo>
                  <a:pt x="2360854" y="250087"/>
                  <a:pt x="2391428" y="248016"/>
                  <a:pt x="2422013" y="246809"/>
                </a:cubicBezTo>
                <a:cubicBezTo>
                  <a:pt x="2474456" y="244739"/>
                  <a:pt x="2526857" y="241370"/>
                  <a:pt x="2579329" y="240254"/>
                </a:cubicBezTo>
                <a:lnTo>
                  <a:pt x="2864464" y="233700"/>
                </a:lnTo>
                <a:cubicBezTo>
                  <a:pt x="2903436" y="225040"/>
                  <a:pt x="2888322" y="227004"/>
                  <a:pt x="2933290" y="223867"/>
                </a:cubicBezTo>
                <a:lnTo>
                  <a:pt x="3034890" y="217313"/>
                </a:lnTo>
                <a:lnTo>
                  <a:pt x="3185652" y="220590"/>
                </a:lnTo>
                <a:cubicBezTo>
                  <a:pt x="3217384" y="221859"/>
                  <a:pt x="3248941" y="226926"/>
                  <a:pt x="3280697" y="227145"/>
                </a:cubicBezTo>
                <a:lnTo>
                  <a:pt x="3660877" y="223867"/>
                </a:lnTo>
                <a:cubicBezTo>
                  <a:pt x="3668524" y="220590"/>
                  <a:pt x="3676515" y="218019"/>
                  <a:pt x="3683819" y="214035"/>
                </a:cubicBezTo>
                <a:cubicBezTo>
                  <a:pt x="3688614" y="211419"/>
                  <a:pt x="3693300" y="208286"/>
                  <a:pt x="3696929" y="204203"/>
                </a:cubicBezTo>
                <a:cubicBezTo>
                  <a:pt x="3706743" y="193162"/>
                  <a:pt x="3713363" y="177890"/>
                  <a:pt x="3719871" y="164874"/>
                </a:cubicBezTo>
                <a:cubicBezTo>
                  <a:pt x="3720963" y="159412"/>
                  <a:pt x="3724028" y="153988"/>
                  <a:pt x="3723148" y="148487"/>
                </a:cubicBezTo>
                <a:cubicBezTo>
                  <a:pt x="3719590" y="126248"/>
                  <a:pt x="3718070" y="102415"/>
                  <a:pt x="3706761" y="82938"/>
                </a:cubicBezTo>
                <a:cubicBezTo>
                  <a:pt x="3697419" y="66850"/>
                  <a:pt x="3681091" y="54585"/>
                  <a:pt x="3664155" y="46887"/>
                </a:cubicBezTo>
                <a:cubicBezTo>
                  <a:pt x="3652138" y="41425"/>
                  <a:pt x="3640523" y="34971"/>
                  <a:pt x="3628103" y="30500"/>
                </a:cubicBezTo>
                <a:cubicBezTo>
                  <a:pt x="3593227" y="17945"/>
                  <a:pt x="3570024" y="14195"/>
                  <a:pt x="3533058" y="10835"/>
                </a:cubicBezTo>
                <a:cubicBezTo>
                  <a:pt x="3513444" y="9052"/>
                  <a:pt x="3493729" y="8650"/>
                  <a:pt x="3474064" y="7558"/>
                </a:cubicBezTo>
                <a:lnTo>
                  <a:pt x="3310193" y="14113"/>
                </a:lnTo>
                <a:cubicBezTo>
                  <a:pt x="3290442" y="15275"/>
                  <a:pt x="3270823" y="18135"/>
                  <a:pt x="3251200" y="20667"/>
                </a:cubicBezTo>
                <a:cubicBezTo>
                  <a:pt x="3203085" y="26875"/>
                  <a:pt x="3155339" y="36303"/>
                  <a:pt x="3106993" y="40332"/>
                </a:cubicBezTo>
                <a:cubicBezTo>
                  <a:pt x="3002184" y="49066"/>
                  <a:pt x="3054622" y="45792"/>
                  <a:pt x="2949677" y="50164"/>
                </a:cubicBezTo>
                <a:cubicBezTo>
                  <a:pt x="2919088" y="53441"/>
                  <a:pt x="2888601" y="57879"/>
                  <a:pt x="2857910" y="59996"/>
                </a:cubicBezTo>
                <a:cubicBezTo>
                  <a:pt x="2825195" y="62252"/>
                  <a:pt x="2792376" y="62770"/>
                  <a:pt x="2759587" y="63274"/>
                </a:cubicBezTo>
                <a:lnTo>
                  <a:pt x="2431845" y="66551"/>
                </a:lnTo>
                <a:cubicBezTo>
                  <a:pt x="2385961" y="65459"/>
                  <a:pt x="2340040" y="65423"/>
                  <a:pt x="2294193" y="63274"/>
                </a:cubicBezTo>
                <a:cubicBezTo>
                  <a:pt x="2231753" y="60347"/>
                  <a:pt x="2224140" y="55416"/>
                  <a:pt x="2166374" y="50164"/>
                </a:cubicBezTo>
                <a:cubicBezTo>
                  <a:pt x="2136918" y="47486"/>
                  <a:pt x="2107233" y="47278"/>
                  <a:pt x="2077884" y="43609"/>
                </a:cubicBezTo>
                <a:cubicBezTo>
                  <a:pt x="1949373" y="27545"/>
                  <a:pt x="2101380" y="45447"/>
                  <a:pt x="1973006" y="33777"/>
                </a:cubicBezTo>
                <a:cubicBezTo>
                  <a:pt x="1954383" y="32084"/>
                  <a:pt x="1935913" y="28915"/>
                  <a:pt x="1917290" y="27222"/>
                </a:cubicBezTo>
                <a:cubicBezTo>
                  <a:pt x="1899848" y="25636"/>
                  <a:pt x="1882327" y="25110"/>
                  <a:pt x="1864852" y="23945"/>
                </a:cubicBezTo>
                <a:lnTo>
                  <a:pt x="1818968" y="20667"/>
                </a:lnTo>
                <a:cubicBezTo>
                  <a:pt x="1698679" y="14165"/>
                  <a:pt x="1511724" y="12100"/>
                  <a:pt x="1425677" y="10835"/>
                </a:cubicBezTo>
                <a:lnTo>
                  <a:pt x="1074993" y="7558"/>
                </a:lnTo>
                <a:cubicBezTo>
                  <a:pt x="846403" y="-4799"/>
                  <a:pt x="1000934" y="945"/>
                  <a:pt x="639097" y="4280"/>
                </a:cubicBezTo>
                <a:lnTo>
                  <a:pt x="242529" y="7558"/>
                </a:lnTo>
                <a:cubicBezTo>
                  <a:pt x="211852" y="10625"/>
                  <a:pt x="213740" y="9970"/>
                  <a:pt x="186813" y="14113"/>
                </a:cubicBezTo>
                <a:cubicBezTo>
                  <a:pt x="180245" y="15123"/>
                  <a:pt x="173760" y="16729"/>
                  <a:pt x="167148" y="17390"/>
                </a:cubicBezTo>
                <a:cubicBezTo>
                  <a:pt x="151890" y="18916"/>
                  <a:pt x="136559" y="19575"/>
                  <a:pt x="121264" y="20667"/>
                </a:cubicBezTo>
                <a:cubicBezTo>
                  <a:pt x="113617" y="21760"/>
                  <a:pt x="105897" y="22430"/>
                  <a:pt x="98322" y="23945"/>
                </a:cubicBezTo>
                <a:cubicBezTo>
                  <a:pt x="94935" y="24623"/>
                  <a:pt x="92860" y="42517"/>
                  <a:pt x="88490" y="46887"/>
                </a:cubicBezTo>
                <a:close/>
              </a:path>
            </a:pathLst>
          </a:custGeom>
          <a:solidFill>
            <a:schemeClr val="accent3">
              <a:alpha val="24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E606E-E46E-FEDF-AFF7-00E4FB242CA8}"/>
                  </a:ext>
                </a:extLst>
              </p:cNvPr>
              <p:cNvSpPr txBox="1"/>
              <p:nvPr/>
            </p:nvSpPr>
            <p:spPr>
              <a:xfrm>
                <a:off x="6477000" y="2495550"/>
                <a:ext cx="25146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/>
              </a:p>
              <a:p>
                <a:endParaRPr lang="en-US"/>
              </a:p>
              <a:p>
                <a:r>
                  <a:rPr lang="en-US"/>
                  <a:t>Some points are in both events, so adding probabilities double counts some of the points!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E606E-E46E-FEDF-AFF7-00E4FB242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2495550"/>
                <a:ext cx="2514600" cy="1384995"/>
              </a:xfrm>
              <a:prstGeom prst="rect">
                <a:avLst/>
              </a:prstGeom>
              <a:blipFill>
                <a:blip r:embed="rId3"/>
                <a:stretch>
                  <a:fillRect l="-728" r="-485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3752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BD54A-D846-D90A-E302-EE4507D8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Solution: Use Inclusion-Exclusion Formula from Counting Lecture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47B926A-A4E4-7C6E-326E-4A435D75777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We’ll need to use the inclusion-exclusion formula from the counting lecture.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Reminder, this formula told us about the size of the union of arbitrary subsets of the same finite set A. Specifically: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⊆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1,…,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⋂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Above, I’m using the notation from the notes. This notation is different (but identical in meaning) to the notation from lecture 13: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47B926A-A4E4-7C6E-326E-4A435D7577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r="-1217" b="-7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B2B7A6-16DC-E55E-FAC3-F55572419764}"/>
                  </a:ext>
                </a:extLst>
              </p:cNvPr>
              <p:cNvSpPr txBox="1"/>
              <p:nvPr/>
            </p:nvSpPr>
            <p:spPr>
              <a:xfrm>
                <a:off x="1632515" y="4126423"/>
                <a:ext cx="6137491" cy="8485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INTERSECTSUM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B2B7A6-16DC-E55E-FAC3-F55572419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515" y="4126423"/>
                <a:ext cx="6137491" cy="8485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3319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8F03A-1800-8D60-6770-405152EAF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Principle of Inclusion-Exclusion in the Context of 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FC2DC17-7D3B-1D25-2DFC-37A11305654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The PIE formula lets us count the size of the intersection of several potentially overlapping subsets: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⊆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1,…,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⋂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Naturally, we can use this to compute the probability of the intersection of events.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⊆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1,…,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⋂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FC2DC17-7D3B-1D25-2DFC-37A1130565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15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10490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D32E5-A5AC-9100-7495-22FFFC9A7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PIE for Three Fair Four-Sided Dice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DB24E87-9F92-36CD-27E6-78062A6EA26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7044" y="402200"/>
                <a:ext cx="8520600" cy="1369646"/>
              </a:xfrm>
            </p:spPr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Suppose we roll three fair four-sided dice.</a:t>
                </a:r>
              </a:p>
              <a:p>
                <a:r>
                  <a:rPr lang="en-US"/>
                  <a:t>We win if we get at least one 4. </a:t>
                </a:r>
              </a:p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be the event that we get a 4 on the </a:t>
                </a:r>
                <a:r>
                  <a:rPr lang="en-US" err="1"/>
                  <a:t>ith</a:t>
                </a:r>
                <a:r>
                  <a:rPr lang="en-US"/>
                  <a:t> roll.</a:t>
                </a:r>
              </a:p>
              <a:p>
                <a:pPr marL="12700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DB24E87-9F92-36CD-27E6-78062A6EA2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044" y="402200"/>
                <a:ext cx="8520600" cy="136964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F23458-A2C5-52DF-B1B7-C75E848EBC1C}"/>
                  </a:ext>
                </a:extLst>
              </p:cNvPr>
              <p:cNvSpPr txBox="1"/>
              <p:nvPr/>
            </p:nvSpPr>
            <p:spPr>
              <a:xfrm>
                <a:off x="3595766" y="2794671"/>
                <a:ext cx="45982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F23458-A2C5-52DF-B1B7-C75E848EB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766" y="2794671"/>
                <a:ext cx="45982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9D1ABA-7EFE-EE5E-E6C6-2E92DC5D9B50}"/>
                  </a:ext>
                </a:extLst>
              </p:cNvPr>
              <p:cNvSpPr txBox="1"/>
              <p:nvPr/>
            </p:nvSpPr>
            <p:spPr>
              <a:xfrm>
                <a:off x="2488991" y="3297388"/>
                <a:ext cx="45982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9D1ABA-7EFE-EE5E-E6C6-2E92DC5D9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991" y="3297388"/>
                <a:ext cx="459823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B7BFE1-90D5-D14C-E9F7-38105FBC2671}"/>
                  </a:ext>
                </a:extLst>
              </p:cNvPr>
              <p:cNvSpPr txBox="1"/>
              <p:nvPr/>
            </p:nvSpPr>
            <p:spPr>
              <a:xfrm>
                <a:off x="2613910" y="2274011"/>
                <a:ext cx="45982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B7BFE1-90D5-D14C-E9F7-38105FBC2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910" y="2274011"/>
                <a:ext cx="459823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1CD40A-E3FD-697D-2929-CE12A257C0CB}"/>
                  </a:ext>
                </a:extLst>
              </p:cNvPr>
              <p:cNvSpPr txBox="1"/>
              <p:nvPr/>
            </p:nvSpPr>
            <p:spPr>
              <a:xfrm>
                <a:off x="516356" y="2274011"/>
                <a:ext cx="45982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1CD40A-E3FD-697D-2929-CE12A257C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56" y="2274011"/>
                <a:ext cx="459823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113450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DB51A5-180A-7C6E-EDA7-9EAF0C1B6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6AA2-5A5B-31C7-9FE7-B50D28DE0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PIE for Three Fair Four-Sided Dice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F5E3A3-C8DB-F94B-82AC-76D5700E725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7044" y="402200"/>
                <a:ext cx="8520600" cy="1369646"/>
              </a:xfrm>
            </p:spPr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Suppose we roll three fair four-sided dice.</a:t>
                </a:r>
              </a:p>
              <a:p>
                <a:r>
                  <a:rPr lang="en-US"/>
                  <a:t>We win if we get at least one 4.</a:t>
                </a:r>
              </a:p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be the event that we get a 4 on the </a:t>
                </a:r>
                <a:r>
                  <a:rPr lang="en-US" err="1"/>
                  <a:t>ith</a:t>
                </a:r>
                <a:r>
                  <a:rPr lang="en-US"/>
                  <a:t> roll.</a:t>
                </a:r>
              </a:p>
              <a:p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? 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F5E3A3-C8DB-F94B-82AC-76D5700E72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044" y="402200"/>
                <a:ext cx="8520600" cy="1369646"/>
              </a:xfrm>
              <a:blipFill>
                <a:blip r:embed="rId2"/>
                <a:stretch>
                  <a:fillRect b="-19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CBAC04-6940-A2D2-95C1-39C1E9829FA1}"/>
                  </a:ext>
                </a:extLst>
              </p:cNvPr>
              <p:cNvSpPr txBox="1"/>
              <p:nvPr/>
            </p:nvSpPr>
            <p:spPr>
              <a:xfrm>
                <a:off x="3595766" y="2794671"/>
                <a:ext cx="45982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CBAC04-6940-A2D2-95C1-39C1E9829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766" y="2794671"/>
                <a:ext cx="45982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7A97C-3404-17E7-72F6-AC422FD52C26}"/>
                  </a:ext>
                </a:extLst>
              </p:cNvPr>
              <p:cNvSpPr txBox="1"/>
              <p:nvPr/>
            </p:nvSpPr>
            <p:spPr>
              <a:xfrm>
                <a:off x="2488991" y="3297388"/>
                <a:ext cx="45982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7A97C-3404-17E7-72F6-AC422FD52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991" y="3297388"/>
                <a:ext cx="459823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F3F986-9155-8295-250F-3191F5CDE777}"/>
                  </a:ext>
                </a:extLst>
              </p:cNvPr>
              <p:cNvSpPr txBox="1"/>
              <p:nvPr/>
            </p:nvSpPr>
            <p:spPr>
              <a:xfrm>
                <a:off x="516356" y="2274011"/>
                <a:ext cx="45982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F3F986-9155-8295-250F-3191F5CDE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56" y="2274011"/>
                <a:ext cx="459823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A9CB09-8501-2CA8-C057-8F32585BCC06}"/>
                  </a:ext>
                </a:extLst>
              </p:cNvPr>
              <p:cNvSpPr txBox="1"/>
              <p:nvPr/>
            </p:nvSpPr>
            <p:spPr>
              <a:xfrm>
                <a:off x="2287874" y="2274011"/>
                <a:ext cx="45982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=1/4+1/4+1/4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A9CB09-8501-2CA8-C057-8F32585BC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874" y="2274011"/>
                <a:ext cx="4598232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4441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E0398-456D-BBE4-1844-8A6D03DDB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0A69F-9560-3659-E155-65D98288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PIE for Three Fair Four-Sided Dice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0B42F82-A32B-1F19-CFE1-9D50CD83DDE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7044" y="402200"/>
                <a:ext cx="8520600" cy="1369646"/>
              </a:xfrm>
            </p:spPr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Suppose we roll three fair four-sided dice.</a:t>
                </a:r>
              </a:p>
              <a:p>
                <a:r>
                  <a:rPr lang="en-US"/>
                  <a:t>We win if we get at least one 4.</a:t>
                </a:r>
              </a:p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be the event that we get a 4 on the </a:t>
                </a:r>
                <a:r>
                  <a:rPr lang="en-US" err="1"/>
                  <a:t>ith</a:t>
                </a:r>
                <a:r>
                  <a:rPr lang="en-US"/>
                  <a:t> roll.</a:t>
                </a:r>
              </a:p>
              <a:p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? Probability of getting two fours on </a:t>
                </a:r>
                <a:r>
                  <a:rPr lang="en-US" b="1">
                    <a:latin typeface="+mj-lt"/>
                  </a:rPr>
                  <a:t>independent</a:t>
                </a:r>
                <a:r>
                  <a:rPr lang="en-US"/>
                  <a:t> die rolls,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1/4×1/4=1/16</m:t>
                    </m:r>
                  </m:oMath>
                </a14:m>
                <a:endParaRPr lang="en-US"/>
              </a:p>
              <a:p>
                <a:pPr marL="12700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0B42F82-A32B-1F19-CFE1-9D50CD83DD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044" y="402200"/>
                <a:ext cx="8520600" cy="1369646"/>
              </a:xfrm>
              <a:blipFill>
                <a:blip r:embed="rId2"/>
                <a:stretch>
                  <a:fillRect b="-39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1A5DCF-B629-927A-A938-753ADB296D41}"/>
                  </a:ext>
                </a:extLst>
              </p:cNvPr>
              <p:cNvSpPr txBox="1"/>
              <p:nvPr/>
            </p:nvSpPr>
            <p:spPr>
              <a:xfrm>
                <a:off x="2688862" y="2776176"/>
                <a:ext cx="45982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−1/16−1/16−1/16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1A5DCF-B629-927A-A938-753ADB296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862" y="2776176"/>
                <a:ext cx="4598232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6E0065-28C8-67DE-0A5E-4B9080FCDC5D}"/>
                  </a:ext>
                </a:extLst>
              </p:cNvPr>
              <p:cNvSpPr txBox="1"/>
              <p:nvPr/>
            </p:nvSpPr>
            <p:spPr>
              <a:xfrm>
                <a:off x="2488991" y="3297388"/>
                <a:ext cx="45982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6E0065-28C8-67DE-0A5E-4B9080FCD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991" y="3297388"/>
                <a:ext cx="459823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F573F3-AA0B-F1C6-6480-B866696D9728}"/>
                  </a:ext>
                </a:extLst>
              </p:cNvPr>
              <p:cNvSpPr txBox="1"/>
              <p:nvPr/>
            </p:nvSpPr>
            <p:spPr>
              <a:xfrm>
                <a:off x="516356" y="2274011"/>
                <a:ext cx="45982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F573F3-AA0B-F1C6-6480-B866696D9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56" y="2274011"/>
                <a:ext cx="459823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1AB318-669E-60FF-2075-9D5F863E0BDD}"/>
                  </a:ext>
                </a:extLst>
              </p:cNvPr>
              <p:cNvSpPr txBox="1"/>
              <p:nvPr/>
            </p:nvSpPr>
            <p:spPr>
              <a:xfrm>
                <a:off x="2287874" y="2274011"/>
                <a:ext cx="45982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=1/4+1/4+1/4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1AB318-669E-60FF-2075-9D5F863E0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874" y="2274011"/>
                <a:ext cx="4598232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432976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092D7-83A0-55ED-7E1C-9BE1C828D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5A9B7-811A-A596-1436-2140910E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PIE for Three Fair Four-Sided Dice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C32569A-C2A1-4761-E8BB-0610819EABC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7044" y="402200"/>
                <a:ext cx="8520600" cy="1369646"/>
              </a:xfrm>
            </p:spPr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Suppose we roll three fair four-sided dice.</a:t>
                </a:r>
              </a:p>
              <a:p>
                <a:r>
                  <a:rPr lang="en-US"/>
                  <a:t>We win if we get at least one 4.</a:t>
                </a:r>
              </a:p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be the event that we get a 4 on the </a:t>
                </a:r>
                <a:r>
                  <a:rPr lang="en-US" err="1"/>
                  <a:t>ith</a:t>
                </a:r>
                <a:r>
                  <a:rPr lang="en-US"/>
                  <a:t> roll.</a:t>
                </a:r>
              </a:p>
              <a:p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? 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C32569A-C2A1-4761-E8BB-0610819EAB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044" y="402200"/>
                <a:ext cx="8520600" cy="1369646"/>
              </a:xfrm>
              <a:blipFill>
                <a:blip r:embed="rId2"/>
                <a:stretch>
                  <a:fillRect b="-19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48DAAA-BA5E-4114-87E9-4C82BFF84809}"/>
                  </a:ext>
                </a:extLst>
              </p:cNvPr>
              <p:cNvSpPr txBox="1"/>
              <p:nvPr/>
            </p:nvSpPr>
            <p:spPr>
              <a:xfrm>
                <a:off x="2688862" y="2776176"/>
                <a:ext cx="45982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−1/16−1/16−1/16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48DAAA-BA5E-4114-87E9-4C82BFF84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862" y="2776176"/>
                <a:ext cx="4598232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9E91F2-753A-2CAD-F73B-34751FD8A917}"/>
                  </a:ext>
                </a:extLst>
              </p:cNvPr>
              <p:cNvSpPr txBox="1"/>
              <p:nvPr/>
            </p:nvSpPr>
            <p:spPr>
              <a:xfrm>
                <a:off x="2488991" y="3297388"/>
                <a:ext cx="45982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9E91F2-753A-2CAD-F73B-34751FD8A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991" y="3297388"/>
                <a:ext cx="459823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2970A0-887A-D485-61D3-DD6D40930C74}"/>
                  </a:ext>
                </a:extLst>
              </p:cNvPr>
              <p:cNvSpPr txBox="1"/>
              <p:nvPr/>
            </p:nvSpPr>
            <p:spPr>
              <a:xfrm>
                <a:off x="516356" y="2274011"/>
                <a:ext cx="45982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2970A0-887A-D485-61D3-DD6D40930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56" y="2274011"/>
                <a:ext cx="459823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F50C-C19A-A85E-0E20-CE56C88C78F6}"/>
                  </a:ext>
                </a:extLst>
              </p:cNvPr>
              <p:cNvSpPr txBox="1"/>
              <p:nvPr/>
            </p:nvSpPr>
            <p:spPr>
              <a:xfrm>
                <a:off x="2287874" y="2274011"/>
                <a:ext cx="45982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=1/4+1/4+1/4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F50C-C19A-A85E-0E20-CE56C88C7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874" y="2274011"/>
                <a:ext cx="4598232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9209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13DAE-5DAD-CF91-5A6C-A5B4FDE10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0A2CA2-2F0A-5C25-CAA9-F3F2A83C1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Idea: Conditional 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C1434A-1352-41A9-C0BE-0DE39A6F226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Now let’s suppose that the dice are loaded so that 1 occurs half the time, and 2 and 3 appear 25% of the time.</a:t>
                </a:r>
              </a:p>
              <a:p>
                <a:pPr marL="285750" indent="-285750"/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=1131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>
                  <a:solidFill>
                    <a:schemeClr val="tx1"/>
                  </a:solidFill>
                </a:endParaRPr>
              </a:p>
              <a:p>
                <a:pPr marL="742950" lvl="1" indent="-285750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den>
                    </m:f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C1434A-1352-41A9-C0BE-0DE39A6F22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C114FA43-FFB5-34FF-0406-A4D81BC52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212" y="2108081"/>
            <a:ext cx="2295591" cy="221032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7F5A692-74B4-554C-9225-ABEBC2C6DA22}"/>
              </a:ext>
            </a:extLst>
          </p:cNvPr>
          <p:cNvSpPr/>
          <p:nvPr/>
        </p:nvSpPr>
        <p:spPr>
          <a:xfrm>
            <a:off x="1856875" y="3225692"/>
            <a:ext cx="1597828" cy="12611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293AFF-AFE5-064B-BCC5-A4297A14852E}"/>
                  </a:ext>
                </a:extLst>
              </p:cNvPr>
              <p:cNvSpPr txBox="1"/>
              <p:nvPr/>
            </p:nvSpPr>
            <p:spPr>
              <a:xfrm>
                <a:off x="2573990" y="3141118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=81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293AFF-AFE5-064B-BCC5-A4297A148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990" y="3141118"/>
                <a:ext cx="211607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B3A2E5E-2D2B-80DD-711D-7D73FC7D555D}"/>
              </a:ext>
            </a:extLst>
          </p:cNvPr>
          <p:cNvSpPr txBox="1"/>
          <p:nvPr/>
        </p:nvSpPr>
        <p:spPr>
          <a:xfrm>
            <a:off x="929514" y="253916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7A32A2-9DDF-FA89-1003-6C8DFE0909AB}"/>
              </a:ext>
            </a:extLst>
          </p:cNvPr>
          <p:cNvCxnSpPr/>
          <p:nvPr/>
        </p:nvCxnSpPr>
        <p:spPr>
          <a:xfrm flipH="1" flipV="1">
            <a:off x="2751171" y="3995790"/>
            <a:ext cx="552450" cy="619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EBC754-5791-09E7-35A1-2A734C958387}"/>
                  </a:ext>
                </a:extLst>
              </p:cNvPr>
              <p:cNvSpPr txBox="1"/>
              <p:nvPr/>
            </p:nvSpPr>
            <p:spPr>
              <a:xfrm>
                <a:off x="2261724" y="4560402"/>
                <a:ext cx="2967214" cy="4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=1131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EBC754-5791-09E7-35A1-2A734C958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724" y="4560402"/>
                <a:ext cx="2967214" cy="497059"/>
              </a:xfrm>
              <a:prstGeom prst="rect">
                <a:avLst/>
              </a:prstGeom>
              <a:blipFill>
                <a:blip r:embed="rId5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7387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3F8FB-F89F-7392-3862-09B320335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88577-235B-AA79-09A9-90BC5C4D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PIE for Three Fair Four-Sided Dice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3E8B88B-BAA3-E950-FF9C-F42D88C5F7F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7044" y="402200"/>
                <a:ext cx="8520600" cy="1369646"/>
              </a:xfrm>
            </p:spPr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Suppose we roll three fair four-sided dice.</a:t>
                </a:r>
              </a:p>
              <a:p>
                <a:r>
                  <a:rPr lang="en-US"/>
                  <a:t>We win if we get at least one 4.</a:t>
                </a:r>
              </a:p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be the event that we get a 4 on the </a:t>
                </a:r>
                <a:r>
                  <a:rPr lang="en-US" err="1"/>
                  <a:t>ith</a:t>
                </a:r>
                <a:r>
                  <a:rPr lang="en-US"/>
                  <a:t> roll.</a:t>
                </a:r>
              </a:p>
              <a:p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?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1/64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3E8B88B-BAA3-E950-FF9C-F42D88C5F7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044" y="402200"/>
                <a:ext cx="8520600" cy="1369646"/>
              </a:xfrm>
              <a:blipFill>
                <a:blip r:embed="rId2"/>
                <a:stretch>
                  <a:fillRect b="-19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782341-AE44-1079-68E3-B6E257B820A1}"/>
                  </a:ext>
                </a:extLst>
              </p:cNvPr>
              <p:cNvSpPr txBox="1"/>
              <p:nvPr/>
            </p:nvSpPr>
            <p:spPr>
              <a:xfrm>
                <a:off x="2688862" y="2776176"/>
                <a:ext cx="45982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−1/16−1/16−1/16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782341-AE44-1079-68E3-B6E257B82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862" y="2776176"/>
                <a:ext cx="4598232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573D21-74BE-C004-4BF5-85AACA96BD50}"/>
                  </a:ext>
                </a:extLst>
              </p:cNvPr>
              <p:cNvSpPr txBox="1"/>
              <p:nvPr/>
            </p:nvSpPr>
            <p:spPr>
              <a:xfrm>
                <a:off x="1961184" y="3278341"/>
                <a:ext cx="45982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1/64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573D21-74BE-C004-4BF5-85AACA96B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184" y="3278341"/>
                <a:ext cx="459823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E5BEE5-B96E-A400-EC07-D9C356FB6E4E}"/>
                  </a:ext>
                </a:extLst>
              </p:cNvPr>
              <p:cNvSpPr txBox="1"/>
              <p:nvPr/>
            </p:nvSpPr>
            <p:spPr>
              <a:xfrm>
                <a:off x="516356" y="2274011"/>
                <a:ext cx="45982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E5BEE5-B96E-A400-EC07-D9C356FB6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56" y="2274011"/>
                <a:ext cx="459823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B32555-D084-E367-5C1C-F290608B40FA}"/>
                  </a:ext>
                </a:extLst>
              </p:cNvPr>
              <p:cNvSpPr txBox="1"/>
              <p:nvPr/>
            </p:nvSpPr>
            <p:spPr>
              <a:xfrm>
                <a:off x="2287874" y="2274011"/>
                <a:ext cx="45982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=1/4+1/4+1/4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B32555-D084-E367-5C1C-F290608B4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874" y="2274011"/>
                <a:ext cx="4598232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66256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F7916-1985-F1C8-B321-1F2C15AD8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B3459-ED68-18E5-8ABF-58349CFD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PIE for Three Fair Four-Sided Dice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C7B5E15-F0A0-ADAB-037E-DC5AEE75095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7044" y="402200"/>
                <a:ext cx="8520600" cy="1369646"/>
              </a:xfrm>
            </p:spPr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Suppose we roll three fair four-sided dice.</a:t>
                </a:r>
              </a:p>
              <a:p>
                <a:r>
                  <a:rPr lang="en-US"/>
                  <a:t>We win if we get at least one 4.</a:t>
                </a:r>
              </a:p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be the event that we get a 4 on the </a:t>
                </a:r>
                <a:r>
                  <a:rPr lang="en-US" err="1"/>
                  <a:t>ith</a:t>
                </a:r>
                <a:r>
                  <a:rPr lang="en-US"/>
                  <a:t> roll.</a:t>
                </a:r>
              </a:p>
              <a:p>
                <a:r>
                  <a:rPr lang="en-US"/>
                  <a:t>Overall probability is: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48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den>
                    </m:f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This all worked because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⋂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/>
                  <a:t> for independent events, which let us easily compute values like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C7B5E15-F0A0-ADAB-037E-DC5AEE750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044" y="402200"/>
                <a:ext cx="8520600" cy="1369646"/>
              </a:xfrm>
              <a:blipFill>
                <a:blip r:embed="rId2"/>
                <a:stretch>
                  <a:fillRect b="-2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3EFC0-4B43-35F7-BB13-44F0AD4D9D11}"/>
                  </a:ext>
                </a:extLst>
              </p:cNvPr>
              <p:cNvSpPr txBox="1"/>
              <p:nvPr/>
            </p:nvSpPr>
            <p:spPr>
              <a:xfrm>
                <a:off x="2688862" y="2776176"/>
                <a:ext cx="45982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−1/16−1/16−1/16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3EFC0-4B43-35F7-BB13-44F0AD4D9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862" y="2776176"/>
                <a:ext cx="4598232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BA7C71-6712-434D-4D8A-5F6137743E20}"/>
                  </a:ext>
                </a:extLst>
              </p:cNvPr>
              <p:cNvSpPr txBox="1"/>
              <p:nvPr/>
            </p:nvSpPr>
            <p:spPr>
              <a:xfrm>
                <a:off x="1961184" y="3278341"/>
                <a:ext cx="45982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1/64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BA7C71-6712-434D-4D8A-5F6137743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184" y="3278341"/>
                <a:ext cx="459823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F28556-3E9B-56F6-D720-6D219A1955F2}"/>
                  </a:ext>
                </a:extLst>
              </p:cNvPr>
              <p:cNvSpPr txBox="1"/>
              <p:nvPr/>
            </p:nvSpPr>
            <p:spPr>
              <a:xfrm>
                <a:off x="516356" y="2274011"/>
                <a:ext cx="45982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F28556-3E9B-56F6-D720-6D219A195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56" y="2274011"/>
                <a:ext cx="459823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F57CC9-0287-679C-4951-B5F5FCD2BF2A}"/>
                  </a:ext>
                </a:extLst>
              </p:cNvPr>
              <p:cNvSpPr txBox="1"/>
              <p:nvPr/>
            </p:nvSpPr>
            <p:spPr>
              <a:xfrm>
                <a:off x="2287874" y="2274011"/>
                <a:ext cx="45982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=1/4+1/4+1/4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F57CC9-0287-679C-4951-B5F5FCD2B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874" y="2274011"/>
                <a:ext cx="4598232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8607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F50DB-0652-75DA-4439-C4201036A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94B31-7744-8706-C683-55DBC9AA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of our Usage of the PIE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A48812-8FCE-B94E-6838-D24D1261D8E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Let’s see a visual picture. 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First, we added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, giving 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48/64</m:t>
                    </m:r>
                  </m:oMath>
                </a14:m>
                <a:r>
                  <a:rPr lang="en-US"/>
                  <a:t>. </a:t>
                </a:r>
              </a:p>
              <a:p>
                <a:r>
                  <a:rPr lang="en-US"/>
                  <a:t>However, we’ve double counted and triple counted some points!</a:t>
                </a:r>
              </a:p>
              <a:p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A48812-8FCE-B94E-6838-D24D1261D8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BDCD41D-B22E-E74A-44F2-98E45F22BB7B}"/>
              </a:ext>
            </a:extLst>
          </p:cNvPr>
          <p:cNvSpPr txBox="1"/>
          <p:nvPr/>
        </p:nvSpPr>
        <p:spPr>
          <a:xfrm>
            <a:off x="457200" y="2190750"/>
            <a:ext cx="1905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111 112 113 114</a:t>
            </a:r>
          </a:p>
          <a:p>
            <a:r>
              <a:rPr lang="en-US">
                <a:latin typeface="Consolas" panose="020B0609020204030204" pitchFamily="49" charset="0"/>
              </a:rPr>
              <a:t>121 122 123 124</a:t>
            </a:r>
          </a:p>
          <a:p>
            <a:r>
              <a:rPr lang="en-US">
                <a:latin typeface="Consolas" panose="020B0609020204030204" pitchFamily="49" charset="0"/>
              </a:rPr>
              <a:t>131 132 133 134</a:t>
            </a:r>
          </a:p>
          <a:p>
            <a:r>
              <a:rPr lang="en-US">
                <a:latin typeface="Consolas" panose="020B0609020204030204" pitchFamily="49" charset="0"/>
              </a:rPr>
              <a:t>141 142 143 144</a:t>
            </a:r>
          </a:p>
          <a:p>
            <a:r>
              <a:rPr lang="en-US">
                <a:latin typeface="Consolas" panose="020B0609020204030204" pitchFamily="49" charset="0"/>
              </a:rPr>
              <a:t>211 212 213 214</a:t>
            </a:r>
          </a:p>
          <a:p>
            <a:r>
              <a:rPr lang="en-US">
                <a:latin typeface="Consolas" panose="020B0609020204030204" pitchFamily="49" charset="0"/>
              </a:rPr>
              <a:t>221 222 223 224</a:t>
            </a:r>
          </a:p>
          <a:p>
            <a:r>
              <a:rPr lang="en-US">
                <a:latin typeface="Consolas" panose="020B0609020204030204" pitchFamily="49" charset="0"/>
              </a:rPr>
              <a:t>231 232 233 234</a:t>
            </a:r>
          </a:p>
          <a:p>
            <a:r>
              <a:rPr lang="en-US">
                <a:latin typeface="Consolas" panose="020B0609020204030204" pitchFamily="49" charset="0"/>
              </a:rPr>
              <a:t>241 242 243 244</a:t>
            </a:r>
          </a:p>
          <a:p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72EC7-BA25-6065-3AB7-7EA4B9540BC2}"/>
              </a:ext>
            </a:extLst>
          </p:cNvPr>
          <p:cNvSpPr txBox="1"/>
          <p:nvPr/>
        </p:nvSpPr>
        <p:spPr>
          <a:xfrm>
            <a:off x="2514600" y="2190750"/>
            <a:ext cx="201754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311 312 313 314</a:t>
            </a:r>
          </a:p>
          <a:p>
            <a:r>
              <a:rPr lang="en-US">
                <a:latin typeface="Consolas" panose="020B0609020204030204" pitchFamily="49" charset="0"/>
              </a:rPr>
              <a:t>321 322 323 324</a:t>
            </a:r>
          </a:p>
          <a:p>
            <a:r>
              <a:rPr lang="en-US">
                <a:latin typeface="Consolas" panose="020B0609020204030204" pitchFamily="49" charset="0"/>
              </a:rPr>
              <a:t>331 332 333 334</a:t>
            </a:r>
          </a:p>
          <a:p>
            <a:r>
              <a:rPr lang="en-US">
                <a:latin typeface="Consolas" panose="020B0609020204030204" pitchFamily="49" charset="0"/>
              </a:rPr>
              <a:t>341 342 343 344</a:t>
            </a:r>
          </a:p>
          <a:p>
            <a:r>
              <a:rPr lang="en-US">
                <a:latin typeface="Consolas" panose="020B0609020204030204" pitchFamily="49" charset="0"/>
              </a:rPr>
              <a:t>411 412 413 414</a:t>
            </a:r>
          </a:p>
          <a:p>
            <a:r>
              <a:rPr lang="en-US">
                <a:latin typeface="Consolas" panose="020B0609020204030204" pitchFamily="49" charset="0"/>
              </a:rPr>
              <a:t>421 422 423 424</a:t>
            </a:r>
          </a:p>
          <a:p>
            <a:r>
              <a:rPr lang="en-US">
                <a:latin typeface="Consolas" panose="020B0609020204030204" pitchFamily="49" charset="0"/>
              </a:rPr>
              <a:t>431 432 433 434</a:t>
            </a:r>
          </a:p>
          <a:p>
            <a:r>
              <a:rPr lang="en-US">
                <a:latin typeface="Consolas" panose="020B0609020204030204" pitchFamily="49" charset="0"/>
              </a:rPr>
              <a:t>441 442 443 444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7D59D38-FC5C-DFB3-0901-B4765918D6C0}"/>
              </a:ext>
            </a:extLst>
          </p:cNvPr>
          <p:cNvSpPr/>
          <p:nvPr/>
        </p:nvSpPr>
        <p:spPr>
          <a:xfrm>
            <a:off x="2482289" y="3069541"/>
            <a:ext cx="1735098" cy="982253"/>
          </a:xfrm>
          <a:custGeom>
            <a:avLst/>
            <a:gdLst>
              <a:gd name="connsiteX0" fmla="*/ 161555 w 1735098"/>
              <a:gd name="connsiteY0" fmla="*/ 25848 h 982253"/>
              <a:gd name="connsiteX1" fmla="*/ 145399 w 1735098"/>
              <a:gd name="connsiteY1" fmla="*/ 32311 h 982253"/>
              <a:gd name="connsiteX2" fmla="*/ 77546 w 1735098"/>
              <a:gd name="connsiteY2" fmla="*/ 80777 h 982253"/>
              <a:gd name="connsiteX3" fmla="*/ 51698 w 1735098"/>
              <a:gd name="connsiteY3" fmla="*/ 129243 h 982253"/>
              <a:gd name="connsiteX4" fmla="*/ 48466 w 1735098"/>
              <a:gd name="connsiteY4" fmla="*/ 164786 h 982253"/>
              <a:gd name="connsiteX5" fmla="*/ 80777 w 1735098"/>
              <a:gd name="connsiteY5" fmla="*/ 268181 h 982253"/>
              <a:gd name="connsiteX6" fmla="*/ 48466 w 1735098"/>
              <a:gd name="connsiteY6" fmla="*/ 306954 h 982253"/>
              <a:gd name="connsiteX7" fmla="*/ 16156 w 1735098"/>
              <a:gd name="connsiteY7" fmla="*/ 339265 h 982253"/>
              <a:gd name="connsiteX8" fmla="*/ 9693 w 1735098"/>
              <a:gd name="connsiteY8" fmla="*/ 494357 h 982253"/>
              <a:gd name="connsiteX9" fmla="*/ 16156 w 1735098"/>
              <a:gd name="connsiteY9" fmla="*/ 546055 h 982253"/>
              <a:gd name="connsiteX10" fmla="*/ 32311 w 1735098"/>
              <a:gd name="connsiteY10" fmla="*/ 584828 h 982253"/>
              <a:gd name="connsiteX11" fmla="*/ 6462 w 1735098"/>
              <a:gd name="connsiteY11" fmla="*/ 649450 h 982253"/>
              <a:gd name="connsiteX12" fmla="*/ 0 w 1735098"/>
              <a:gd name="connsiteY12" fmla="*/ 726996 h 982253"/>
              <a:gd name="connsiteX13" fmla="*/ 12924 w 1735098"/>
              <a:gd name="connsiteY13" fmla="*/ 765769 h 982253"/>
              <a:gd name="connsiteX14" fmla="*/ 29080 w 1735098"/>
              <a:gd name="connsiteY14" fmla="*/ 788387 h 982253"/>
              <a:gd name="connsiteX15" fmla="*/ 64622 w 1735098"/>
              <a:gd name="connsiteY15" fmla="*/ 827160 h 982253"/>
              <a:gd name="connsiteX16" fmla="*/ 84009 w 1735098"/>
              <a:gd name="connsiteY16" fmla="*/ 849778 h 982253"/>
              <a:gd name="connsiteX17" fmla="*/ 171248 w 1735098"/>
              <a:gd name="connsiteY17" fmla="*/ 878858 h 982253"/>
              <a:gd name="connsiteX18" fmla="*/ 226177 w 1735098"/>
              <a:gd name="connsiteY18" fmla="*/ 895013 h 982253"/>
              <a:gd name="connsiteX19" fmla="*/ 474971 w 1735098"/>
              <a:gd name="connsiteY19" fmla="*/ 927324 h 982253"/>
              <a:gd name="connsiteX20" fmla="*/ 791618 w 1735098"/>
              <a:gd name="connsiteY20" fmla="*/ 943479 h 982253"/>
              <a:gd name="connsiteX21" fmla="*/ 1137346 w 1735098"/>
              <a:gd name="connsiteY21" fmla="*/ 982253 h 982253"/>
              <a:gd name="connsiteX22" fmla="*/ 1399064 w 1735098"/>
              <a:gd name="connsiteY22" fmla="*/ 966097 h 982253"/>
              <a:gd name="connsiteX23" fmla="*/ 1505691 w 1735098"/>
              <a:gd name="connsiteY23" fmla="*/ 930555 h 982253"/>
              <a:gd name="connsiteX24" fmla="*/ 1615548 w 1735098"/>
              <a:gd name="connsiteY24" fmla="*/ 875626 h 982253"/>
              <a:gd name="connsiteX25" fmla="*/ 1641397 w 1735098"/>
              <a:gd name="connsiteY25" fmla="*/ 862702 h 982253"/>
              <a:gd name="connsiteX26" fmla="*/ 1696325 w 1735098"/>
              <a:gd name="connsiteY26" fmla="*/ 814236 h 982253"/>
              <a:gd name="connsiteX27" fmla="*/ 1735098 w 1735098"/>
              <a:gd name="connsiteY27" fmla="*/ 672067 h 982253"/>
              <a:gd name="connsiteX28" fmla="*/ 1728636 w 1735098"/>
              <a:gd name="connsiteY28" fmla="*/ 546055 h 982253"/>
              <a:gd name="connsiteX29" fmla="*/ 1718943 w 1735098"/>
              <a:gd name="connsiteY29" fmla="*/ 445891 h 982253"/>
              <a:gd name="connsiteX30" fmla="*/ 1712481 w 1735098"/>
              <a:gd name="connsiteY30" fmla="*/ 342496 h 982253"/>
              <a:gd name="connsiteX31" fmla="*/ 1715712 w 1735098"/>
              <a:gd name="connsiteY31" fmla="*/ 193865 h 982253"/>
              <a:gd name="connsiteX32" fmla="*/ 1696325 w 1735098"/>
              <a:gd name="connsiteY32" fmla="*/ 135706 h 982253"/>
              <a:gd name="connsiteX33" fmla="*/ 1680170 w 1735098"/>
              <a:gd name="connsiteY33" fmla="*/ 84008 h 982253"/>
              <a:gd name="connsiteX34" fmla="*/ 1673707 w 1735098"/>
              <a:gd name="connsiteY34" fmla="*/ 67853 h 982253"/>
              <a:gd name="connsiteX35" fmla="*/ 1660783 w 1735098"/>
              <a:gd name="connsiteY35" fmla="*/ 54928 h 982253"/>
              <a:gd name="connsiteX36" fmla="*/ 1647859 w 1735098"/>
              <a:gd name="connsiteY36" fmla="*/ 45235 h 982253"/>
              <a:gd name="connsiteX37" fmla="*/ 1592930 w 1735098"/>
              <a:gd name="connsiteY37" fmla="*/ 29079 h 982253"/>
              <a:gd name="connsiteX38" fmla="*/ 1547695 w 1735098"/>
              <a:gd name="connsiteY38" fmla="*/ 25848 h 982253"/>
              <a:gd name="connsiteX39" fmla="*/ 1444300 w 1735098"/>
              <a:gd name="connsiteY39" fmla="*/ 19386 h 982253"/>
              <a:gd name="connsiteX40" fmla="*/ 1382909 w 1735098"/>
              <a:gd name="connsiteY40" fmla="*/ 12924 h 982253"/>
              <a:gd name="connsiteX41" fmla="*/ 1337674 w 1735098"/>
              <a:gd name="connsiteY41" fmla="*/ 6462 h 982253"/>
              <a:gd name="connsiteX42" fmla="*/ 1231047 w 1735098"/>
              <a:gd name="connsiteY42" fmla="*/ 0 h 982253"/>
              <a:gd name="connsiteX43" fmla="*/ 917631 w 1735098"/>
              <a:gd name="connsiteY43" fmla="*/ 6462 h 982253"/>
              <a:gd name="connsiteX44" fmla="*/ 872396 w 1735098"/>
              <a:gd name="connsiteY44" fmla="*/ 9693 h 982253"/>
              <a:gd name="connsiteX45" fmla="*/ 568673 w 1735098"/>
              <a:gd name="connsiteY45" fmla="*/ 12924 h 982253"/>
              <a:gd name="connsiteX46" fmla="*/ 510513 w 1735098"/>
              <a:gd name="connsiteY46" fmla="*/ 16155 h 982253"/>
              <a:gd name="connsiteX47" fmla="*/ 161555 w 1735098"/>
              <a:gd name="connsiteY47" fmla="*/ 25848 h 98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735098" h="982253">
                <a:moveTo>
                  <a:pt x="161555" y="25848"/>
                </a:moveTo>
                <a:cubicBezTo>
                  <a:pt x="156170" y="28002"/>
                  <a:pt x="150254" y="29137"/>
                  <a:pt x="145399" y="32311"/>
                </a:cubicBezTo>
                <a:cubicBezTo>
                  <a:pt x="122136" y="47522"/>
                  <a:pt x="77546" y="80777"/>
                  <a:pt x="77546" y="80777"/>
                </a:cubicBezTo>
                <a:cubicBezTo>
                  <a:pt x="69719" y="93300"/>
                  <a:pt x="55161" y="113659"/>
                  <a:pt x="51698" y="129243"/>
                </a:cubicBezTo>
                <a:cubicBezTo>
                  <a:pt x="49117" y="140856"/>
                  <a:pt x="49543" y="152938"/>
                  <a:pt x="48466" y="164786"/>
                </a:cubicBezTo>
                <a:cubicBezTo>
                  <a:pt x="74205" y="210324"/>
                  <a:pt x="107116" y="225634"/>
                  <a:pt x="80777" y="268181"/>
                </a:cubicBezTo>
                <a:cubicBezTo>
                  <a:pt x="71922" y="282486"/>
                  <a:pt x="59783" y="294505"/>
                  <a:pt x="48466" y="306954"/>
                </a:cubicBezTo>
                <a:cubicBezTo>
                  <a:pt x="38220" y="318224"/>
                  <a:pt x="26926" y="328495"/>
                  <a:pt x="16156" y="339265"/>
                </a:cubicBezTo>
                <a:cubicBezTo>
                  <a:pt x="-4395" y="407763"/>
                  <a:pt x="2859" y="371358"/>
                  <a:pt x="9693" y="494357"/>
                </a:cubicBezTo>
                <a:cubicBezTo>
                  <a:pt x="10656" y="511697"/>
                  <a:pt x="11944" y="529207"/>
                  <a:pt x="16156" y="546055"/>
                </a:cubicBezTo>
                <a:cubicBezTo>
                  <a:pt x="19552" y="559638"/>
                  <a:pt x="26926" y="571904"/>
                  <a:pt x="32311" y="584828"/>
                </a:cubicBezTo>
                <a:cubicBezTo>
                  <a:pt x="24956" y="601378"/>
                  <a:pt x="10310" y="632521"/>
                  <a:pt x="6462" y="649450"/>
                </a:cubicBezTo>
                <a:cubicBezTo>
                  <a:pt x="5415" y="654057"/>
                  <a:pt x="65" y="726157"/>
                  <a:pt x="0" y="726996"/>
                </a:cubicBezTo>
                <a:cubicBezTo>
                  <a:pt x="4308" y="739920"/>
                  <a:pt x="7092" y="753457"/>
                  <a:pt x="12924" y="765769"/>
                </a:cubicBezTo>
                <a:cubicBezTo>
                  <a:pt x="16890" y="774142"/>
                  <a:pt x="23431" y="781043"/>
                  <a:pt x="29080" y="788387"/>
                </a:cubicBezTo>
                <a:cubicBezTo>
                  <a:pt x="49898" y="815451"/>
                  <a:pt x="40577" y="801112"/>
                  <a:pt x="64622" y="827160"/>
                </a:cubicBezTo>
                <a:cubicBezTo>
                  <a:pt x="71357" y="834457"/>
                  <a:pt x="75747" y="844270"/>
                  <a:pt x="84009" y="849778"/>
                </a:cubicBezTo>
                <a:cubicBezTo>
                  <a:pt x="105016" y="863782"/>
                  <a:pt x="148900" y="872573"/>
                  <a:pt x="171248" y="878858"/>
                </a:cubicBezTo>
                <a:cubicBezTo>
                  <a:pt x="189620" y="884025"/>
                  <a:pt x="207538" y="890912"/>
                  <a:pt x="226177" y="895013"/>
                </a:cubicBezTo>
                <a:cubicBezTo>
                  <a:pt x="313030" y="914121"/>
                  <a:pt x="384541" y="922710"/>
                  <a:pt x="474971" y="927324"/>
                </a:cubicBezTo>
                <a:lnTo>
                  <a:pt x="791618" y="943479"/>
                </a:lnTo>
                <a:cubicBezTo>
                  <a:pt x="1055274" y="977869"/>
                  <a:pt x="939852" y="966660"/>
                  <a:pt x="1137346" y="982253"/>
                </a:cubicBezTo>
                <a:cubicBezTo>
                  <a:pt x="1206387" y="979872"/>
                  <a:pt x="1320054" y="981899"/>
                  <a:pt x="1399064" y="966097"/>
                </a:cubicBezTo>
                <a:cubicBezTo>
                  <a:pt x="1427445" y="960421"/>
                  <a:pt x="1478752" y="941530"/>
                  <a:pt x="1505691" y="930555"/>
                </a:cubicBezTo>
                <a:cubicBezTo>
                  <a:pt x="1542305" y="915638"/>
                  <a:pt x="1582006" y="892938"/>
                  <a:pt x="1615548" y="875626"/>
                </a:cubicBezTo>
                <a:cubicBezTo>
                  <a:pt x="1624108" y="871208"/>
                  <a:pt x="1634174" y="869076"/>
                  <a:pt x="1641397" y="862702"/>
                </a:cubicBezTo>
                <a:lnTo>
                  <a:pt x="1696325" y="814236"/>
                </a:lnTo>
                <a:cubicBezTo>
                  <a:pt x="1731284" y="709358"/>
                  <a:pt x="1720078" y="757183"/>
                  <a:pt x="1735098" y="672067"/>
                </a:cubicBezTo>
                <a:cubicBezTo>
                  <a:pt x="1732944" y="630063"/>
                  <a:pt x="1731580" y="588011"/>
                  <a:pt x="1728636" y="546055"/>
                </a:cubicBezTo>
                <a:cubicBezTo>
                  <a:pt x="1716771" y="376979"/>
                  <a:pt x="1726443" y="577146"/>
                  <a:pt x="1718943" y="445891"/>
                </a:cubicBezTo>
                <a:cubicBezTo>
                  <a:pt x="1712987" y="341658"/>
                  <a:pt x="1719091" y="408601"/>
                  <a:pt x="1712481" y="342496"/>
                </a:cubicBezTo>
                <a:cubicBezTo>
                  <a:pt x="1719765" y="284222"/>
                  <a:pt x="1725456" y="260679"/>
                  <a:pt x="1715712" y="193865"/>
                </a:cubicBezTo>
                <a:cubicBezTo>
                  <a:pt x="1712763" y="173644"/>
                  <a:pt x="1702420" y="155211"/>
                  <a:pt x="1696325" y="135706"/>
                </a:cubicBezTo>
                <a:cubicBezTo>
                  <a:pt x="1690940" y="118473"/>
                  <a:pt x="1686876" y="100771"/>
                  <a:pt x="1680170" y="84008"/>
                </a:cubicBezTo>
                <a:cubicBezTo>
                  <a:pt x="1678016" y="78623"/>
                  <a:pt x="1676924" y="72679"/>
                  <a:pt x="1673707" y="67853"/>
                </a:cubicBezTo>
                <a:cubicBezTo>
                  <a:pt x="1670327" y="62784"/>
                  <a:pt x="1665368" y="58940"/>
                  <a:pt x="1660783" y="54928"/>
                </a:cubicBezTo>
                <a:cubicBezTo>
                  <a:pt x="1656730" y="51382"/>
                  <a:pt x="1652586" y="47814"/>
                  <a:pt x="1647859" y="45235"/>
                </a:cubicBezTo>
                <a:cubicBezTo>
                  <a:pt x="1629617" y="35285"/>
                  <a:pt x="1613905" y="31701"/>
                  <a:pt x="1592930" y="29079"/>
                </a:cubicBezTo>
                <a:cubicBezTo>
                  <a:pt x="1577930" y="27204"/>
                  <a:pt x="1562780" y="26821"/>
                  <a:pt x="1547695" y="25848"/>
                </a:cubicBezTo>
                <a:lnTo>
                  <a:pt x="1444300" y="19386"/>
                </a:lnTo>
                <a:cubicBezTo>
                  <a:pt x="1423803" y="17577"/>
                  <a:pt x="1403336" y="15400"/>
                  <a:pt x="1382909" y="12924"/>
                </a:cubicBezTo>
                <a:cubicBezTo>
                  <a:pt x="1367788" y="11091"/>
                  <a:pt x="1352825" y="8029"/>
                  <a:pt x="1337674" y="6462"/>
                </a:cubicBezTo>
                <a:cubicBezTo>
                  <a:pt x="1321936" y="4834"/>
                  <a:pt x="1242894" y="658"/>
                  <a:pt x="1231047" y="0"/>
                </a:cubicBezTo>
                <a:lnTo>
                  <a:pt x="917631" y="6462"/>
                </a:lnTo>
                <a:cubicBezTo>
                  <a:pt x="902520" y="6870"/>
                  <a:pt x="887510" y="9413"/>
                  <a:pt x="872396" y="9693"/>
                </a:cubicBezTo>
                <a:lnTo>
                  <a:pt x="568673" y="12924"/>
                </a:lnTo>
                <a:cubicBezTo>
                  <a:pt x="549286" y="14001"/>
                  <a:pt x="529930" y="16155"/>
                  <a:pt x="510513" y="16155"/>
                </a:cubicBezTo>
                <a:lnTo>
                  <a:pt x="161555" y="25848"/>
                </a:lnTo>
                <a:close/>
              </a:path>
            </a:pathLst>
          </a:custGeom>
          <a:solidFill>
            <a:schemeClr val="accent2">
              <a:alpha val="19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1DA213-921A-6B2A-1457-AB4F265B193C}"/>
              </a:ext>
            </a:extLst>
          </p:cNvPr>
          <p:cNvSpPr/>
          <p:nvPr/>
        </p:nvSpPr>
        <p:spPr>
          <a:xfrm>
            <a:off x="466213" y="2850352"/>
            <a:ext cx="3828026" cy="1207588"/>
          </a:xfrm>
          <a:custGeom>
            <a:avLst/>
            <a:gdLst>
              <a:gd name="connsiteX0" fmla="*/ 88490 w 3828026"/>
              <a:gd name="connsiteY0" fmla="*/ 46887 h 1207588"/>
              <a:gd name="connsiteX1" fmla="*/ 72103 w 3828026"/>
              <a:gd name="connsiteY1" fmla="*/ 50164 h 1207588"/>
              <a:gd name="connsiteX2" fmla="*/ 39329 w 3828026"/>
              <a:gd name="connsiteY2" fmla="*/ 76383 h 1207588"/>
              <a:gd name="connsiteX3" fmla="*/ 22942 w 3828026"/>
              <a:gd name="connsiteY3" fmla="*/ 89493 h 1207588"/>
              <a:gd name="connsiteX4" fmla="*/ 16387 w 3828026"/>
              <a:gd name="connsiteY4" fmla="*/ 105880 h 1207588"/>
              <a:gd name="connsiteX5" fmla="*/ 9832 w 3828026"/>
              <a:gd name="connsiteY5" fmla="*/ 115713 h 1207588"/>
              <a:gd name="connsiteX6" fmla="*/ 13110 w 3828026"/>
              <a:gd name="connsiteY6" fmla="*/ 164874 h 1207588"/>
              <a:gd name="connsiteX7" fmla="*/ 19664 w 3828026"/>
              <a:gd name="connsiteY7" fmla="*/ 177983 h 1207588"/>
              <a:gd name="connsiteX8" fmla="*/ 29497 w 3828026"/>
              <a:gd name="connsiteY8" fmla="*/ 191093 h 1207588"/>
              <a:gd name="connsiteX9" fmla="*/ 58993 w 3828026"/>
              <a:gd name="connsiteY9" fmla="*/ 210758 h 1207588"/>
              <a:gd name="connsiteX10" fmla="*/ 154039 w 3828026"/>
              <a:gd name="connsiteY10" fmla="*/ 246809 h 1207588"/>
              <a:gd name="connsiteX11" fmla="*/ 196645 w 3828026"/>
              <a:gd name="connsiteY11" fmla="*/ 256642 h 1207588"/>
              <a:gd name="connsiteX12" fmla="*/ 249084 w 3828026"/>
              <a:gd name="connsiteY12" fmla="*/ 259919 h 1207588"/>
              <a:gd name="connsiteX13" fmla="*/ 294968 w 3828026"/>
              <a:gd name="connsiteY13" fmla="*/ 263196 h 1207588"/>
              <a:gd name="connsiteX14" fmla="*/ 429342 w 3828026"/>
              <a:gd name="connsiteY14" fmla="*/ 259919 h 1207588"/>
              <a:gd name="connsiteX15" fmla="*/ 750529 w 3828026"/>
              <a:gd name="connsiteY15" fmla="*/ 266474 h 1207588"/>
              <a:gd name="connsiteX16" fmla="*/ 960284 w 3828026"/>
              <a:gd name="connsiteY16" fmla="*/ 263196 h 1207588"/>
              <a:gd name="connsiteX17" fmla="*/ 1055329 w 3828026"/>
              <a:gd name="connsiteY17" fmla="*/ 256642 h 1207588"/>
              <a:gd name="connsiteX18" fmla="*/ 1097935 w 3828026"/>
              <a:gd name="connsiteY18" fmla="*/ 253364 h 1207588"/>
              <a:gd name="connsiteX19" fmla="*/ 1406013 w 3828026"/>
              <a:gd name="connsiteY19" fmla="*/ 250087 h 1207588"/>
              <a:gd name="connsiteX20" fmla="*/ 1543664 w 3828026"/>
              <a:gd name="connsiteY20" fmla="*/ 250087 h 1207588"/>
              <a:gd name="connsiteX21" fmla="*/ 1589548 w 3828026"/>
              <a:gd name="connsiteY21" fmla="*/ 256642 h 1207588"/>
              <a:gd name="connsiteX22" fmla="*/ 1622322 w 3828026"/>
              <a:gd name="connsiteY22" fmla="*/ 259919 h 1207588"/>
              <a:gd name="connsiteX23" fmla="*/ 1635432 w 3828026"/>
              <a:gd name="connsiteY23" fmla="*/ 250087 h 1207588"/>
              <a:gd name="connsiteX24" fmla="*/ 1638710 w 3828026"/>
              <a:gd name="connsiteY24" fmla="*/ 273029 h 1207588"/>
              <a:gd name="connsiteX25" fmla="*/ 1645264 w 3828026"/>
              <a:gd name="connsiteY25" fmla="*/ 295971 h 1207588"/>
              <a:gd name="connsiteX26" fmla="*/ 1651819 w 3828026"/>
              <a:gd name="connsiteY26" fmla="*/ 351687 h 1207588"/>
              <a:gd name="connsiteX27" fmla="*/ 1648542 w 3828026"/>
              <a:gd name="connsiteY27" fmla="*/ 459842 h 1207588"/>
              <a:gd name="connsiteX28" fmla="*/ 1641987 w 3828026"/>
              <a:gd name="connsiteY28" fmla="*/ 492616 h 1207588"/>
              <a:gd name="connsiteX29" fmla="*/ 1635432 w 3828026"/>
              <a:gd name="connsiteY29" fmla="*/ 548332 h 1207588"/>
              <a:gd name="connsiteX30" fmla="*/ 1628877 w 3828026"/>
              <a:gd name="connsiteY30" fmla="*/ 577829 h 1207588"/>
              <a:gd name="connsiteX31" fmla="*/ 1615768 w 3828026"/>
              <a:gd name="connsiteY31" fmla="*/ 649932 h 1207588"/>
              <a:gd name="connsiteX32" fmla="*/ 1586271 w 3828026"/>
              <a:gd name="connsiteY32" fmla="*/ 722035 h 1207588"/>
              <a:gd name="connsiteX33" fmla="*/ 1560052 w 3828026"/>
              <a:gd name="connsiteY33" fmla="*/ 771196 h 1207588"/>
              <a:gd name="connsiteX34" fmla="*/ 1553497 w 3828026"/>
              <a:gd name="connsiteY34" fmla="*/ 790861 h 1207588"/>
              <a:gd name="connsiteX35" fmla="*/ 1517445 w 3828026"/>
              <a:gd name="connsiteY35" fmla="*/ 843300 h 1207588"/>
              <a:gd name="connsiteX36" fmla="*/ 1501058 w 3828026"/>
              <a:gd name="connsiteY36" fmla="*/ 856409 h 1207588"/>
              <a:gd name="connsiteX37" fmla="*/ 1481393 w 3828026"/>
              <a:gd name="connsiteY37" fmla="*/ 876074 h 1207588"/>
              <a:gd name="connsiteX38" fmla="*/ 1389626 w 3828026"/>
              <a:gd name="connsiteY38" fmla="*/ 899016 h 1207588"/>
              <a:gd name="connsiteX39" fmla="*/ 1209368 w 3828026"/>
              <a:gd name="connsiteY39" fmla="*/ 895738 h 1207588"/>
              <a:gd name="connsiteX40" fmla="*/ 1127432 w 3828026"/>
              <a:gd name="connsiteY40" fmla="*/ 889183 h 1207588"/>
              <a:gd name="connsiteX41" fmla="*/ 1045497 w 3828026"/>
              <a:gd name="connsiteY41" fmla="*/ 885906 h 1207588"/>
              <a:gd name="connsiteX42" fmla="*/ 704645 w 3828026"/>
              <a:gd name="connsiteY42" fmla="*/ 879351 h 1207588"/>
              <a:gd name="connsiteX43" fmla="*/ 635819 w 3828026"/>
              <a:gd name="connsiteY43" fmla="*/ 876074 h 1207588"/>
              <a:gd name="connsiteX44" fmla="*/ 170426 w 3828026"/>
              <a:gd name="connsiteY44" fmla="*/ 882629 h 1207588"/>
              <a:gd name="connsiteX45" fmla="*/ 75381 w 3828026"/>
              <a:gd name="connsiteY45" fmla="*/ 895738 h 1207588"/>
              <a:gd name="connsiteX46" fmla="*/ 13110 w 3828026"/>
              <a:gd name="connsiteY46" fmla="*/ 928513 h 1207588"/>
              <a:gd name="connsiteX47" fmla="*/ 0 w 3828026"/>
              <a:gd name="connsiteY47" fmla="*/ 948177 h 1207588"/>
              <a:gd name="connsiteX48" fmla="*/ 13110 w 3828026"/>
              <a:gd name="connsiteY48" fmla="*/ 1030113 h 1207588"/>
              <a:gd name="connsiteX49" fmla="*/ 29497 w 3828026"/>
              <a:gd name="connsiteY49" fmla="*/ 1049777 h 1207588"/>
              <a:gd name="connsiteX50" fmla="*/ 91768 w 3828026"/>
              <a:gd name="connsiteY50" fmla="*/ 1085829 h 1207588"/>
              <a:gd name="connsiteX51" fmla="*/ 144206 w 3828026"/>
              <a:gd name="connsiteY51" fmla="*/ 1102216 h 1207588"/>
              <a:gd name="connsiteX52" fmla="*/ 213032 w 3828026"/>
              <a:gd name="connsiteY52" fmla="*/ 1115325 h 1207588"/>
              <a:gd name="connsiteX53" fmla="*/ 439174 w 3828026"/>
              <a:gd name="connsiteY53" fmla="*/ 1154654 h 1207588"/>
              <a:gd name="connsiteX54" fmla="*/ 547329 w 3828026"/>
              <a:gd name="connsiteY54" fmla="*/ 1164487 h 1207588"/>
              <a:gd name="connsiteX55" fmla="*/ 675148 w 3828026"/>
              <a:gd name="connsiteY55" fmla="*/ 1174319 h 1207588"/>
              <a:gd name="connsiteX56" fmla="*/ 960284 w 3828026"/>
              <a:gd name="connsiteY56" fmla="*/ 1190706 h 1207588"/>
              <a:gd name="connsiteX57" fmla="*/ 1261806 w 3828026"/>
              <a:gd name="connsiteY57" fmla="*/ 1207093 h 1207588"/>
              <a:gd name="connsiteX58" fmla="*/ 1383071 w 3828026"/>
              <a:gd name="connsiteY58" fmla="*/ 1197261 h 1207588"/>
              <a:gd name="connsiteX59" fmla="*/ 1540387 w 3828026"/>
              <a:gd name="connsiteY59" fmla="*/ 1174319 h 1207588"/>
              <a:gd name="connsiteX60" fmla="*/ 1582993 w 3828026"/>
              <a:gd name="connsiteY60" fmla="*/ 1161209 h 1207588"/>
              <a:gd name="connsiteX61" fmla="*/ 1605935 w 3828026"/>
              <a:gd name="connsiteY61" fmla="*/ 1157932 h 1207588"/>
              <a:gd name="connsiteX62" fmla="*/ 1625600 w 3828026"/>
              <a:gd name="connsiteY62" fmla="*/ 1154654 h 1207588"/>
              <a:gd name="connsiteX63" fmla="*/ 1641987 w 3828026"/>
              <a:gd name="connsiteY63" fmla="*/ 1151377 h 1207588"/>
              <a:gd name="connsiteX64" fmla="*/ 1871406 w 3828026"/>
              <a:gd name="connsiteY64" fmla="*/ 1144822 h 1207588"/>
              <a:gd name="connsiteX65" fmla="*/ 1933677 w 3828026"/>
              <a:gd name="connsiteY65" fmla="*/ 1141545 h 1207588"/>
              <a:gd name="connsiteX66" fmla="*/ 2104103 w 3828026"/>
              <a:gd name="connsiteY66" fmla="*/ 1138267 h 1207588"/>
              <a:gd name="connsiteX67" fmla="*/ 2287639 w 3828026"/>
              <a:gd name="connsiteY67" fmla="*/ 1151377 h 1207588"/>
              <a:gd name="connsiteX68" fmla="*/ 2605548 w 3828026"/>
              <a:gd name="connsiteY68" fmla="*/ 1157932 h 1207588"/>
              <a:gd name="connsiteX69" fmla="*/ 2933290 w 3828026"/>
              <a:gd name="connsiteY69" fmla="*/ 1164487 h 1207588"/>
              <a:gd name="connsiteX70" fmla="*/ 3100439 w 3828026"/>
              <a:gd name="connsiteY70" fmla="*/ 1167764 h 1207588"/>
              <a:gd name="connsiteX71" fmla="*/ 3280697 w 3828026"/>
              <a:gd name="connsiteY71" fmla="*/ 1161209 h 1207588"/>
              <a:gd name="connsiteX72" fmla="*/ 3611716 w 3828026"/>
              <a:gd name="connsiteY72" fmla="*/ 1151377 h 1207588"/>
              <a:gd name="connsiteX73" fmla="*/ 3696929 w 3828026"/>
              <a:gd name="connsiteY73" fmla="*/ 1131713 h 1207588"/>
              <a:gd name="connsiteX74" fmla="*/ 3795252 w 3828026"/>
              <a:gd name="connsiteY74" fmla="*/ 1098938 h 1207588"/>
              <a:gd name="connsiteX75" fmla="*/ 3828026 w 3828026"/>
              <a:gd name="connsiteY75" fmla="*/ 1043222 h 1207588"/>
              <a:gd name="connsiteX76" fmla="*/ 3814916 w 3828026"/>
              <a:gd name="connsiteY76" fmla="*/ 997338 h 1207588"/>
              <a:gd name="connsiteX77" fmla="*/ 3795252 w 3828026"/>
              <a:gd name="connsiteY77" fmla="*/ 977674 h 1207588"/>
              <a:gd name="connsiteX78" fmla="*/ 3713316 w 3828026"/>
              <a:gd name="connsiteY78" fmla="*/ 944900 h 1207588"/>
              <a:gd name="connsiteX79" fmla="*/ 3654322 w 3828026"/>
              <a:gd name="connsiteY79" fmla="*/ 931790 h 1207588"/>
              <a:gd name="connsiteX80" fmla="*/ 3542890 w 3828026"/>
              <a:gd name="connsiteY80" fmla="*/ 912125 h 1207588"/>
              <a:gd name="connsiteX81" fmla="*/ 2995561 w 3828026"/>
              <a:gd name="connsiteY81" fmla="*/ 899016 h 1207588"/>
              <a:gd name="connsiteX82" fmla="*/ 2818581 w 3828026"/>
              <a:gd name="connsiteY82" fmla="*/ 889183 h 1207588"/>
              <a:gd name="connsiteX83" fmla="*/ 2697316 w 3828026"/>
              <a:gd name="connsiteY83" fmla="*/ 885906 h 1207588"/>
              <a:gd name="connsiteX84" fmla="*/ 2395793 w 3828026"/>
              <a:gd name="connsiteY84" fmla="*/ 872796 h 1207588"/>
              <a:gd name="connsiteX85" fmla="*/ 2271252 w 3828026"/>
              <a:gd name="connsiteY85" fmla="*/ 859687 h 1207588"/>
              <a:gd name="connsiteX86" fmla="*/ 2192593 w 3828026"/>
              <a:gd name="connsiteY86" fmla="*/ 853132 h 1207588"/>
              <a:gd name="connsiteX87" fmla="*/ 2163097 w 3828026"/>
              <a:gd name="connsiteY87" fmla="*/ 846577 h 1207588"/>
              <a:gd name="connsiteX88" fmla="*/ 2140155 w 3828026"/>
              <a:gd name="connsiteY88" fmla="*/ 843300 h 1207588"/>
              <a:gd name="connsiteX89" fmla="*/ 2090993 w 3828026"/>
              <a:gd name="connsiteY89" fmla="*/ 833467 h 1207588"/>
              <a:gd name="connsiteX90" fmla="*/ 2048387 w 3828026"/>
              <a:gd name="connsiteY90" fmla="*/ 810525 h 1207588"/>
              <a:gd name="connsiteX91" fmla="*/ 2022168 w 3828026"/>
              <a:gd name="connsiteY91" fmla="*/ 738422 h 1207588"/>
              <a:gd name="connsiteX92" fmla="*/ 2012335 w 3828026"/>
              <a:gd name="connsiteY92" fmla="*/ 649932 h 1207588"/>
              <a:gd name="connsiteX93" fmla="*/ 2015613 w 3828026"/>
              <a:gd name="connsiteY93" fmla="*/ 531945 h 1207588"/>
              <a:gd name="connsiteX94" fmla="*/ 2018890 w 3828026"/>
              <a:gd name="connsiteY94" fmla="*/ 338577 h 1207588"/>
              <a:gd name="connsiteX95" fmla="*/ 2022168 w 3828026"/>
              <a:gd name="connsiteY95" fmla="*/ 325467 h 1207588"/>
              <a:gd name="connsiteX96" fmla="*/ 2032000 w 3828026"/>
              <a:gd name="connsiteY96" fmla="*/ 299248 h 1207588"/>
              <a:gd name="connsiteX97" fmla="*/ 2048387 w 3828026"/>
              <a:gd name="connsiteY97" fmla="*/ 279583 h 1207588"/>
              <a:gd name="connsiteX98" fmla="*/ 2071329 w 3828026"/>
              <a:gd name="connsiteY98" fmla="*/ 259919 h 1207588"/>
              <a:gd name="connsiteX99" fmla="*/ 2081161 w 3828026"/>
              <a:gd name="connsiteY99" fmla="*/ 253364 h 1207588"/>
              <a:gd name="connsiteX100" fmla="*/ 2117213 w 3828026"/>
              <a:gd name="connsiteY100" fmla="*/ 246809 h 1207588"/>
              <a:gd name="connsiteX101" fmla="*/ 2330245 w 3828026"/>
              <a:gd name="connsiteY101" fmla="*/ 250087 h 1207588"/>
              <a:gd name="connsiteX102" fmla="*/ 2422013 w 3828026"/>
              <a:gd name="connsiteY102" fmla="*/ 246809 h 1207588"/>
              <a:gd name="connsiteX103" fmla="*/ 2579329 w 3828026"/>
              <a:gd name="connsiteY103" fmla="*/ 240254 h 1207588"/>
              <a:gd name="connsiteX104" fmla="*/ 2864464 w 3828026"/>
              <a:gd name="connsiteY104" fmla="*/ 233700 h 1207588"/>
              <a:gd name="connsiteX105" fmla="*/ 2933290 w 3828026"/>
              <a:gd name="connsiteY105" fmla="*/ 223867 h 1207588"/>
              <a:gd name="connsiteX106" fmla="*/ 3034890 w 3828026"/>
              <a:gd name="connsiteY106" fmla="*/ 217313 h 1207588"/>
              <a:gd name="connsiteX107" fmla="*/ 3185652 w 3828026"/>
              <a:gd name="connsiteY107" fmla="*/ 220590 h 1207588"/>
              <a:gd name="connsiteX108" fmla="*/ 3280697 w 3828026"/>
              <a:gd name="connsiteY108" fmla="*/ 227145 h 1207588"/>
              <a:gd name="connsiteX109" fmla="*/ 3660877 w 3828026"/>
              <a:gd name="connsiteY109" fmla="*/ 223867 h 1207588"/>
              <a:gd name="connsiteX110" fmla="*/ 3683819 w 3828026"/>
              <a:gd name="connsiteY110" fmla="*/ 214035 h 1207588"/>
              <a:gd name="connsiteX111" fmla="*/ 3696929 w 3828026"/>
              <a:gd name="connsiteY111" fmla="*/ 204203 h 1207588"/>
              <a:gd name="connsiteX112" fmla="*/ 3719871 w 3828026"/>
              <a:gd name="connsiteY112" fmla="*/ 164874 h 1207588"/>
              <a:gd name="connsiteX113" fmla="*/ 3723148 w 3828026"/>
              <a:gd name="connsiteY113" fmla="*/ 148487 h 1207588"/>
              <a:gd name="connsiteX114" fmla="*/ 3706761 w 3828026"/>
              <a:gd name="connsiteY114" fmla="*/ 82938 h 1207588"/>
              <a:gd name="connsiteX115" fmla="*/ 3664155 w 3828026"/>
              <a:gd name="connsiteY115" fmla="*/ 46887 h 1207588"/>
              <a:gd name="connsiteX116" fmla="*/ 3628103 w 3828026"/>
              <a:gd name="connsiteY116" fmla="*/ 30500 h 1207588"/>
              <a:gd name="connsiteX117" fmla="*/ 3533058 w 3828026"/>
              <a:gd name="connsiteY117" fmla="*/ 10835 h 1207588"/>
              <a:gd name="connsiteX118" fmla="*/ 3474064 w 3828026"/>
              <a:gd name="connsiteY118" fmla="*/ 7558 h 1207588"/>
              <a:gd name="connsiteX119" fmla="*/ 3310193 w 3828026"/>
              <a:gd name="connsiteY119" fmla="*/ 14113 h 1207588"/>
              <a:gd name="connsiteX120" fmla="*/ 3251200 w 3828026"/>
              <a:gd name="connsiteY120" fmla="*/ 20667 h 1207588"/>
              <a:gd name="connsiteX121" fmla="*/ 3106993 w 3828026"/>
              <a:gd name="connsiteY121" fmla="*/ 40332 h 1207588"/>
              <a:gd name="connsiteX122" fmla="*/ 2949677 w 3828026"/>
              <a:gd name="connsiteY122" fmla="*/ 50164 h 1207588"/>
              <a:gd name="connsiteX123" fmla="*/ 2857910 w 3828026"/>
              <a:gd name="connsiteY123" fmla="*/ 59996 h 1207588"/>
              <a:gd name="connsiteX124" fmla="*/ 2759587 w 3828026"/>
              <a:gd name="connsiteY124" fmla="*/ 63274 h 1207588"/>
              <a:gd name="connsiteX125" fmla="*/ 2431845 w 3828026"/>
              <a:gd name="connsiteY125" fmla="*/ 66551 h 1207588"/>
              <a:gd name="connsiteX126" fmla="*/ 2294193 w 3828026"/>
              <a:gd name="connsiteY126" fmla="*/ 63274 h 1207588"/>
              <a:gd name="connsiteX127" fmla="*/ 2166374 w 3828026"/>
              <a:gd name="connsiteY127" fmla="*/ 50164 h 1207588"/>
              <a:gd name="connsiteX128" fmla="*/ 2077884 w 3828026"/>
              <a:gd name="connsiteY128" fmla="*/ 43609 h 1207588"/>
              <a:gd name="connsiteX129" fmla="*/ 1973006 w 3828026"/>
              <a:gd name="connsiteY129" fmla="*/ 33777 h 1207588"/>
              <a:gd name="connsiteX130" fmla="*/ 1917290 w 3828026"/>
              <a:gd name="connsiteY130" fmla="*/ 27222 h 1207588"/>
              <a:gd name="connsiteX131" fmla="*/ 1864852 w 3828026"/>
              <a:gd name="connsiteY131" fmla="*/ 23945 h 1207588"/>
              <a:gd name="connsiteX132" fmla="*/ 1818968 w 3828026"/>
              <a:gd name="connsiteY132" fmla="*/ 20667 h 1207588"/>
              <a:gd name="connsiteX133" fmla="*/ 1425677 w 3828026"/>
              <a:gd name="connsiteY133" fmla="*/ 10835 h 1207588"/>
              <a:gd name="connsiteX134" fmla="*/ 1074993 w 3828026"/>
              <a:gd name="connsiteY134" fmla="*/ 7558 h 1207588"/>
              <a:gd name="connsiteX135" fmla="*/ 639097 w 3828026"/>
              <a:gd name="connsiteY135" fmla="*/ 4280 h 1207588"/>
              <a:gd name="connsiteX136" fmla="*/ 242529 w 3828026"/>
              <a:gd name="connsiteY136" fmla="*/ 7558 h 1207588"/>
              <a:gd name="connsiteX137" fmla="*/ 186813 w 3828026"/>
              <a:gd name="connsiteY137" fmla="*/ 14113 h 1207588"/>
              <a:gd name="connsiteX138" fmla="*/ 167148 w 3828026"/>
              <a:gd name="connsiteY138" fmla="*/ 17390 h 1207588"/>
              <a:gd name="connsiteX139" fmla="*/ 121264 w 3828026"/>
              <a:gd name="connsiteY139" fmla="*/ 20667 h 1207588"/>
              <a:gd name="connsiteX140" fmla="*/ 98322 w 3828026"/>
              <a:gd name="connsiteY140" fmla="*/ 23945 h 1207588"/>
              <a:gd name="connsiteX141" fmla="*/ 88490 w 3828026"/>
              <a:gd name="connsiteY141" fmla="*/ 46887 h 120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3828026" h="1207588">
                <a:moveTo>
                  <a:pt x="88490" y="46887"/>
                </a:moveTo>
                <a:cubicBezTo>
                  <a:pt x="84120" y="51257"/>
                  <a:pt x="77275" y="48095"/>
                  <a:pt x="72103" y="50164"/>
                </a:cubicBezTo>
                <a:cubicBezTo>
                  <a:pt x="54851" y="57064"/>
                  <a:pt x="53236" y="63866"/>
                  <a:pt x="39329" y="76383"/>
                </a:cubicBezTo>
                <a:cubicBezTo>
                  <a:pt x="34129" y="81063"/>
                  <a:pt x="28404" y="85123"/>
                  <a:pt x="22942" y="89493"/>
                </a:cubicBezTo>
                <a:cubicBezTo>
                  <a:pt x="20757" y="94955"/>
                  <a:pt x="19018" y="100618"/>
                  <a:pt x="16387" y="105880"/>
                </a:cubicBezTo>
                <a:cubicBezTo>
                  <a:pt x="14625" y="109403"/>
                  <a:pt x="10050" y="111780"/>
                  <a:pt x="9832" y="115713"/>
                </a:cubicBezTo>
                <a:cubicBezTo>
                  <a:pt x="8921" y="132111"/>
                  <a:pt x="10549" y="148652"/>
                  <a:pt x="13110" y="164874"/>
                </a:cubicBezTo>
                <a:cubicBezTo>
                  <a:pt x="13872" y="169700"/>
                  <a:pt x="17075" y="173840"/>
                  <a:pt x="19664" y="177983"/>
                </a:cubicBezTo>
                <a:cubicBezTo>
                  <a:pt x="22559" y="182615"/>
                  <a:pt x="25634" y="187230"/>
                  <a:pt x="29497" y="191093"/>
                </a:cubicBezTo>
                <a:cubicBezTo>
                  <a:pt x="35320" y="196916"/>
                  <a:pt x="52364" y="207248"/>
                  <a:pt x="58993" y="210758"/>
                </a:cubicBezTo>
                <a:cubicBezTo>
                  <a:pt x="98853" y="231860"/>
                  <a:pt x="106430" y="235821"/>
                  <a:pt x="154039" y="246809"/>
                </a:cubicBezTo>
                <a:cubicBezTo>
                  <a:pt x="168241" y="250087"/>
                  <a:pt x="182206" y="254650"/>
                  <a:pt x="196645" y="256642"/>
                </a:cubicBezTo>
                <a:cubicBezTo>
                  <a:pt x="213994" y="259035"/>
                  <a:pt x="231609" y="258754"/>
                  <a:pt x="249084" y="259919"/>
                </a:cubicBezTo>
                <a:lnTo>
                  <a:pt x="294968" y="263196"/>
                </a:lnTo>
                <a:cubicBezTo>
                  <a:pt x="339759" y="262104"/>
                  <a:pt x="384537" y="259919"/>
                  <a:pt x="429342" y="259919"/>
                </a:cubicBezTo>
                <a:cubicBezTo>
                  <a:pt x="545122" y="259919"/>
                  <a:pt x="638885" y="263190"/>
                  <a:pt x="750529" y="266474"/>
                </a:cubicBezTo>
                <a:lnTo>
                  <a:pt x="960284" y="263196"/>
                </a:lnTo>
                <a:cubicBezTo>
                  <a:pt x="992024" y="262172"/>
                  <a:pt x="1023653" y="258905"/>
                  <a:pt x="1055329" y="256642"/>
                </a:cubicBezTo>
                <a:cubicBezTo>
                  <a:pt x="1069537" y="255627"/>
                  <a:pt x="1083692" y="253516"/>
                  <a:pt x="1097935" y="253364"/>
                </a:cubicBezTo>
                <a:lnTo>
                  <a:pt x="1406013" y="250087"/>
                </a:lnTo>
                <a:cubicBezTo>
                  <a:pt x="1465153" y="243515"/>
                  <a:pt x="1448241" y="243996"/>
                  <a:pt x="1543664" y="250087"/>
                </a:cubicBezTo>
                <a:cubicBezTo>
                  <a:pt x="1559083" y="251071"/>
                  <a:pt x="1574217" y="254726"/>
                  <a:pt x="1589548" y="256642"/>
                </a:cubicBezTo>
                <a:cubicBezTo>
                  <a:pt x="1600442" y="258004"/>
                  <a:pt x="1611397" y="258827"/>
                  <a:pt x="1622322" y="259919"/>
                </a:cubicBezTo>
                <a:cubicBezTo>
                  <a:pt x="1626692" y="256642"/>
                  <a:pt x="1631167" y="246675"/>
                  <a:pt x="1635432" y="250087"/>
                </a:cubicBezTo>
                <a:cubicBezTo>
                  <a:pt x="1641464" y="254913"/>
                  <a:pt x="1637091" y="265475"/>
                  <a:pt x="1638710" y="273029"/>
                </a:cubicBezTo>
                <a:cubicBezTo>
                  <a:pt x="1640376" y="280806"/>
                  <a:pt x="1643079" y="288324"/>
                  <a:pt x="1645264" y="295971"/>
                </a:cubicBezTo>
                <a:cubicBezTo>
                  <a:pt x="1645986" y="301745"/>
                  <a:pt x="1651819" y="347426"/>
                  <a:pt x="1651819" y="351687"/>
                </a:cubicBezTo>
                <a:cubicBezTo>
                  <a:pt x="1651819" y="387755"/>
                  <a:pt x="1651052" y="423861"/>
                  <a:pt x="1648542" y="459842"/>
                </a:cubicBezTo>
                <a:cubicBezTo>
                  <a:pt x="1647767" y="470956"/>
                  <a:pt x="1643819" y="481627"/>
                  <a:pt x="1641987" y="492616"/>
                </a:cubicBezTo>
                <a:cubicBezTo>
                  <a:pt x="1638913" y="511062"/>
                  <a:pt x="1638506" y="529886"/>
                  <a:pt x="1635432" y="548332"/>
                </a:cubicBezTo>
                <a:cubicBezTo>
                  <a:pt x="1633776" y="558267"/>
                  <a:pt x="1631062" y="567997"/>
                  <a:pt x="1628877" y="577829"/>
                </a:cubicBezTo>
                <a:cubicBezTo>
                  <a:pt x="1625872" y="610884"/>
                  <a:pt x="1627330" y="618137"/>
                  <a:pt x="1615768" y="649932"/>
                </a:cubicBezTo>
                <a:cubicBezTo>
                  <a:pt x="1606894" y="674336"/>
                  <a:pt x="1598882" y="699335"/>
                  <a:pt x="1586271" y="722035"/>
                </a:cubicBezTo>
                <a:cubicBezTo>
                  <a:pt x="1581533" y="730563"/>
                  <a:pt x="1565006" y="759307"/>
                  <a:pt x="1560052" y="771196"/>
                </a:cubicBezTo>
                <a:cubicBezTo>
                  <a:pt x="1557394" y="777574"/>
                  <a:pt x="1556587" y="784681"/>
                  <a:pt x="1553497" y="790861"/>
                </a:cubicBezTo>
                <a:cubicBezTo>
                  <a:pt x="1549550" y="798755"/>
                  <a:pt x="1523969" y="838081"/>
                  <a:pt x="1517445" y="843300"/>
                </a:cubicBezTo>
                <a:cubicBezTo>
                  <a:pt x="1511983" y="847670"/>
                  <a:pt x="1506234" y="851704"/>
                  <a:pt x="1501058" y="856409"/>
                </a:cubicBezTo>
                <a:cubicBezTo>
                  <a:pt x="1494199" y="862645"/>
                  <a:pt x="1489497" y="871572"/>
                  <a:pt x="1481393" y="876074"/>
                </a:cubicBezTo>
                <a:cubicBezTo>
                  <a:pt x="1459129" y="888443"/>
                  <a:pt x="1411972" y="894826"/>
                  <a:pt x="1389626" y="899016"/>
                </a:cubicBezTo>
                <a:lnTo>
                  <a:pt x="1209368" y="895738"/>
                </a:lnTo>
                <a:cubicBezTo>
                  <a:pt x="1181988" y="894711"/>
                  <a:pt x="1154782" y="890824"/>
                  <a:pt x="1127432" y="889183"/>
                </a:cubicBezTo>
                <a:cubicBezTo>
                  <a:pt x="1100148" y="887546"/>
                  <a:pt x="1072818" y="886734"/>
                  <a:pt x="1045497" y="885906"/>
                </a:cubicBezTo>
                <a:cubicBezTo>
                  <a:pt x="925596" y="882273"/>
                  <a:pt x="827966" y="881309"/>
                  <a:pt x="704645" y="879351"/>
                </a:cubicBezTo>
                <a:cubicBezTo>
                  <a:pt x="681703" y="878259"/>
                  <a:pt x="658787" y="876074"/>
                  <a:pt x="635819" y="876074"/>
                </a:cubicBezTo>
                <a:cubicBezTo>
                  <a:pt x="367792" y="876074"/>
                  <a:pt x="361033" y="877022"/>
                  <a:pt x="170426" y="882629"/>
                </a:cubicBezTo>
                <a:cubicBezTo>
                  <a:pt x="161675" y="883723"/>
                  <a:pt x="88131" y="892412"/>
                  <a:pt x="75381" y="895738"/>
                </a:cubicBezTo>
                <a:cubicBezTo>
                  <a:pt x="46632" y="903238"/>
                  <a:pt x="37335" y="912362"/>
                  <a:pt x="13110" y="928513"/>
                </a:cubicBezTo>
                <a:cubicBezTo>
                  <a:pt x="8740" y="935068"/>
                  <a:pt x="0" y="940299"/>
                  <a:pt x="0" y="948177"/>
                </a:cubicBezTo>
                <a:cubicBezTo>
                  <a:pt x="0" y="975836"/>
                  <a:pt x="5398" y="1003550"/>
                  <a:pt x="13110" y="1030113"/>
                </a:cubicBezTo>
                <a:cubicBezTo>
                  <a:pt x="15489" y="1038307"/>
                  <a:pt x="23227" y="1043990"/>
                  <a:pt x="29497" y="1049777"/>
                </a:cubicBezTo>
                <a:cubicBezTo>
                  <a:pt x="48964" y="1067746"/>
                  <a:pt x="66690" y="1076541"/>
                  <a:pt x="91768" y="1085829"/>
                </a:cubicBezTo>
                <a:cubicBezTo>
                  <a:pt x="108941" y="1092189"/>
                  <a:pt x="126412" y="1097888"/>
                  <a:pt x="144206" y="1102216"/>
                </a:cubicBezTo>
                <a:cubicBezTo>
                  <a:pt x="166899" y="1107736"/>
                  <a:pt x="190154" y="1110632"/>
                  <a:pt x="213032" y="1115325"/>
                </a:cubicBezTo>
                <a:cubicBezTo>
                  <a:pt x="305580" y="1134309"/>
                  <a:pt x="312318" y="1143121"/>
                  <a:pt x="439174" y="1154654"/>
                </a:cubicBezTo>
                <a:lnTo>
                  <a:pt x="547329" y="1164487"/>
                </a:lnTo>
                <a:lnTo>
                  <a:pt x="675148" y="1174319"/>
                </a:lnTo>
                <a:cubicBezTo>
                  <a:pt x="888180" y="1193195"/>
                  <a:pt x="726282" y="1185728"/>
                  <a:pt x="960284" y="1190706"/>
                </a:cubicBezTo>
                <a:cubicBezTo>
                  <a:pt x="1074548" y="1200431"/>
                  <a:pt x="1147512" y="1209881"/>
                  <a:pt x="1261806" y="1207093"/>
                </a:cubicBezTo>
                <a:cubicBezTo>
                  <a:pt x="1302348" y="1206104"/>
                  <a:pt x="1342743" y="1201538"/>
                  <a:pt x="1383071" y="1197261"/>
                </a:cubicBezTo>
                <a:cubicBezTo>
                  <a:pt x="1389014" y="1196631"/>
                  <a:pt x="1518750" y="1179052"/>
                  <a:pt x="1540387" y="1174319"/>
                </a:cubicBezTo>
                <a:cubicBezTo>
                  <a:pt x="1554903" y="1171144"/>
                  <a:pt x="1568578" y="1164813"/>
                  <a:pt x="1582993" y="1161209"/>
                </a:cubicBezTo>
                <a:cubicBezTo>
                  <a:pt x="1590487" y="1159335"/>
                  <a:pt x="1598300" y="1159107"/>
                  <a:pt x="1605935" y="1157932"/>
                </a:cubicBezTo>
                <a:cubicBezTo>
                  <a:pt x="1612503" y="1156922"/>
                  <a:pt x="1619062" y="1155843"/>
                  <a:pt x="1625600" y="1154654"/>
                </a:cubicBezTo>
                <a:cubicBezTo>
                  <a:pt x="1631081" y="1153658"/>
                  <a:pt x="1636421" y="1151600"/>
                  <a:pt x="1641987" y="1151377"/>
                </a:cubicBezTo>
                <a:cubicBezTo>
                  <a:pt x="1718430" y="1148319"/>
                  <a:pt x="1794945" y="1147399"/>
                  <a:pt x="1871406" y="1144822"/>
                </a:cubicBezTo>
                <a:cubicBezTo>
                  <a:pt x="1892180" y="1144122"/>
                  <a:pt x="1912900" y="1142130"/>
                  <a:pt x="1933677" y="1141545"/>
                </a:cubicBezTo>
                <a:lnTo>
                  <a:pt x="2104103" y="1138267"/>
                </a:lnTo>
                <a:cubicBezTo>
                  <a:pt x="2165282" y="1142637"/>
                  <a:pt x="2226350" y="1149020"/>
                  <a:pt x="2287639" y="1151377"/>
                </a:cubicBezTo>
                <a:cubicBezTo>
                  <a:pt x="2450368" y="1157635"/>
                  <a:pt x="2344429" y="1154254"/>
                  <a:pt x="2605548" y="1157932"/>
                </a:cubicBezTo>
                <a:cubicBezTo>
                  <a:pt x="2764594" y="1149978"/>
                  <a:pt x="2624662" y="1155063"/>
                  <a:pt x="2933290" y="1164487"/>
                </a:cubicBezTo>
                <a:cubicBezTo>
                  <a:pt x="2988991" y="1166188"/>
                  <a:pt x="3044723" y="1166672"/>
                  <a:pt x="3100439" y="1167764"/>
                </a:cubicBezTo>
                <a:lnTo>
                  <a:pt x="3280697" y="1161209"/>
                </a:lnTo>
                <a:cubicBezTo>
                  <a:pt x="3391029" y="1157673"/>
                  <a:pt x="3501604" y="1159180"/>
                  <a:pt x="3611716" y="1151377"/>
                </a:cubicBezTo>
                <a:cubicBezTo>
                  <a:pt x="3640794" y="1149316"/>
                  <a:pt x="3668688" y="1138938"/>
                  <a:pt x="3696929" y="1131713"/>
                </a:cubicBezTo>
                <a:cubicBezTo>
                  <a:pt x="3746323" y="1119077"/>
                  <a:pt x="3751020" y="1115950"/>
                  <a:pt x="3795252" y="1098938"/>
                </a:cubicBezTo>
                <a:cubicBezTo>
                  <a:pt x="3798092" y="1094678"/>
                  <a:pt x="3828026" y="1052419"/>
                  <a:pt x="3828026" y="1043222"/>
                </a:cubicBezTo>
                <a:cubicBezTo>
                  <a:pt x="3828026" y="1027315"/>
                  <a:pt x="3822030" y="1011565"/>
                  <a:pt x="3814916" y="997338"/>
                </a:cubicBezTo>
                <a:cubicBezTo>
                  <a:pt x="3810770" y="989047"/>
                  <a:pt x="3802727" y="983156"/>
                  <a:pt x="3795252" y="977674"/>
                </a:cubicBezTo>
                <a:cubicBezTo>
                  <a:pt x="3770966" y="959865"/>
                  <a:pt x="3741941" y="952477"/>
                  <a:pt x="3713316" y="944900"/>
                </a:cubicBezTo>
                <a:cubicBezTo>
                  <a:pt x="3693842" y="939745"/>
                  <a:pt x="3674104" y="935594"/>
                  <a:pt x="3654322" y="931790"/>
                </a:cubicBezTo>
                <a:cubicBezTo>
                  <a:pt x="3617283" y="924667"/>
                  <a:pt x="3580485" y="915173"/>
                  <a:pt x="3542890" y="912125"/>
                </a:cubicBezTo>
                <a:cubicBezTo>
                  <a:pt x="3280065" y="890815"/>
                  <a:pt x="3462179" y="902605"/>
                  <a:pt x="2995561" y="899016"/>
                </a:cubicBezTo>
                <a:lnTo>
                  <a:pt x="2818581" y="889183"/>
                </a:lnTo>
                <a:cubicBezTo>
                  <a:pt x="2778184" y="887407"/>
                  <a:pt x="2737728" y="887312"/>
                  <a:pt x="2697316" y="885906"/>
                </a:cubicBezTo>
                <a:cubicBezTo>
                  <a:pt x="2453552" y="877428"/>
                  <a:pt x="2521846" y="881801"/>
                  <a:pt x="2395793" y="872796"/>
                </a:cubicBezTo>
                <a:cubicBezTo>
                  <a:pt x="2335776" y="863564"/>
                  <a:pt x="2349072" y="864552"/>
                  <a:pt x="2271252" y="859687"/>
                </a:cubicBezTo>
                <a:cubicBezTo>
                  <a:pt x="2249189" y="858308"/>
                  <a:pt x="2216494" y="857350"/>
                  <a:pt x="2192593" y="853132"/>
                </a:cubicBezTo>
                <a:cubicBezTo>
                  <a:pt x="2182674" y="851382"/>
                  <a:pt x="2172996" y="848433"/>
                  <a:pt x="2163097" y="846577"/>
                </a:cubicBezTo>
                <a:cubicBezTo>
                  <a:pt x="2155504" y="845153"/>
                  <a:pt x="2147755" y="844682"/>
                  <a:pt x="2140155" y="843300"/>
                </a:cubicBezTo>
                <a:cubicBezTo>
                  <a:pt x="2123713" y="840310"/>
                  <a:pt x="2090993" y="833467"/>
                  <a:pt x="2090993" y="833467"/>
                </a:cubicBezTo>
                <a:cubicBezTo>
                  <a:pt x="2085579" y="830760"/>
                  <a:pt x="2051096" y="813973"/>
                  <a:pt x="2048387" y="810525"/>
                </a:cubicBezTo>
                <a:cubicBezTo>
                  <a:pt x="2043104" y="803802"/>
                  <a:pt x="2023777" y="743250"/>
                  <a:pt x="2022168" y="738422"/>
                </a:cubicBezTo>
                <a:cubicBezTo>
                  <a:pt x="2018440" y="712324"/>
                  <a:pt x="2012335" y="676701"/>
                  <a:pt x="2012335" y="649932"/>
                </a:cubicBezTo>
                <a:cubicBezTo>
                  <a:pt x="2012335" y="610588"/>
                  <a:pt x="2014785" y="571280"/>
                  <a:pt x="2015613" y="531945"/>
                </a:cubicBezTo>
                <a:cubicBezTo>
                  <a:pt x="2016970" y="467494"/>
                  <a:pt x="2016844" y="403010"/>
                  <a:pt x="2018890" y="338577"/>
                </a:cubicBezTo>
                <a:cubicBezTo>
                  <a:pt x="2019033" y="334075"/>
                  <a:pt x="2021191" y="329864"/>
                  <a:pt x="2022168" y="325467"/>
                </a:cubicBezTo>
                <a:cubicBezTo>
                  <a:pt x="2026893" y="304204"/>
                  <a:pt x="2021877" y="314432"/>
                  <a:pt x="2032000" y="299248"/>
                </a:cubicBezTo>
                <a:cubicBezTo>
                  <a:pt x="2038259" y="280470"/>
                  <a:pt x="2030530" y="297440"/>
                  <a:pt x="2048387" y="279583"/>
                </a:cubicBezTo>
                <a:cubicBezTo>
                  <a:pt x="2069379" y="258591"/>
                  <a:pt x="2052034" y="266350"/>
                  <a:pt x="2071329" y="259919"/>
                </a:cubicBezTo>
                <a:cubicBezTo>
                  <a:pt x="2074606" y="257734"/>
                  <a:pt x="2077541" y="254916"/>
                  <a:pt x="2081161" y="253364"/>
                </a:cubicBezTo>
                <a:cubicBezTo>
                  <a:pt x="2088884" y="250054"/>
                  <a:pt x="2111903" y="247568"/>
                  <a:pt x="2117213" y="246809"/>
                </a:cubicBezTo>
                <a:lnTo>
                  <a:pt x="2330245" y="250087"/>
                </a:lnTo>
                <a:cubicBezTo>
                  <a:pt x="2360854" y="250087"/>
                  <a:pt x="2391428" y="248016"/>
                  <a:pt x="2422013" y="246809"/>
                </a:cubicBezTo>
                <a:cubicBezTo>
                  <a:pt x="2474456" y="244739"/>
                  <a:pt x="2526857" y="241370"/>
                  <a:pt x="2579329" y="240254"/>
                </a:cubicBezTo>
                <a:lnTo>
                  <a:pt x="2864464" y="233700"/>
                </a:lnTo>
                <a:cubicBezTo>
                  <a:pt x="2903436" y="225040"/>
                  <a:pt x="2888322" y="227004"/>
                  <a:pt x="2933290" y="223867"/>
                </a:cubicBezTo>
                <a:lnTo>
                  <a:pt x="3034890" y="217313"/>
                </a:lnTo>
                <a:lnTo>
                  <a:pt x="3185652" y="220590"/>
                </a:lnTo>
                <a:cubicBezTo>
                  <a:pt x="3217384" y="221859"/>
                  <a:pt x="3248941" y="226926"/>
                  <a:pt x="3280697" y="227145"/>
                </a:cubicBezTo>
                <a:lnTo>
                  <a:pt x="3660877" y="223867"/>
                </a:lnTo>
                <a:cubicBezTo>
                  <a:pt x="3668524" y="220590"/>
                  <a:pt x="3676515" y="218019"/>
                  <a:pt x="3683819" y="214035"/>
                </a:cubicBezTo>
                <a:cubicBezTo>
                  <a:pt x="3688614" y="211419"/>
                  <a:pt x="3693300" y="208286"/>
                  <a:pt x="3696929" y="204203"/>
                </a:cubicBezTo>
                <a:cubicBezTo>
                  <a:pt x="3706743" y="193162"/>
                  <a:pt x="3713363" y="177890"/>
                  <a:pt x="3719871" y="164874"/>
                </a:cubicBezTo>
                <a:cubicBezTo>
                  <a:pt x="3720963" y="159412"/>
                  <a:pt x="3724028" y="153988"/>
                  <a:pt x="3723148" y="148487"/>
                </a:cubicBezTo>
                <a:cubicBezTo>
                  <a:pt x="3719590" y="126248"/>
                  <a:pt x="3718070" y="102415"/>
                  <a:pt x="3706761" y="82938"/>
                </a:cubicBezTo>
                <a:cubicBezTo>
                  <a:pt x="3697419" y="66850"/>
                  <a:pt x="3681091" y="54585"/>
                  <a:pt x="3664155" y="46887"/>
                </a:cubicBezTo>
                <a:cubicBezTo>
                  <a:pt x="3652138" y="41425"/>
                  <a:pt x="3640523" y="34971"/>
                  <a:pt x="3628103" y="30500"/>
                </a:cubicBezTo>
                <a:cubicBezTo>
                  <a:pt x="3593227" y="17945"/>
                  <a:pt x="3570024" y="14195"/>
                  <a:pt x="3533058" y="10835"/>
                </a:cubicBezTo>
                <a:cubicBezTo>
                  <a:pt x="3513444" y="9052"/>
                  <a:pt x="3493729" y="8650"/>
                  <a:pt x="3474064" y="7558"/>
                </a:cubicBezTo>
                <a:lnTo>
                  <a:pt x="3310193" y="14113"/>
                </a:lnTo>
                <a:cubicBezTo>
                  <a:pt x="3290442" y="15275"/>
                  <a:pt x="3270823" y="18135"/>
                  <a:pt x="3251200" y="20667"/>
                </a:cubicBezTo>
                <a:cubicBezTo>
                  <a:pt x="3203085" y="26875"/>
                  <a:pt x="3155339" y="36303"/>
                  <a:pt x="3106993" y="40332"/>
                </a:cubicBezTo>
                <a:cubicBezTo>
                  <a:pt x="3002184" y="49066"/>
                  <a:pt x="3054622" y="45792"/>
                  <a:pt x="2949677" y="50164"/>
                </a:cubicBezTo>
                <a:cubicBezTo>
                  <a:pt x="2919088" y="53441"/>
                  <a:pt x="2888601" y="57879"/>
                  <a:pt x="2857910" y="59996"/>
                </a:cubicBezTo>
                <a:cubicBezTo>
                  <a:pt x="2825195" y="62252"/>
                  <a:pt x="2792376" y="62770"/>
                  <a:pt x="2759587" y="63274"/>
                </a:cubicBezTo>
                <a:lnTo>
                  <a:pt x="2431845" y="66551"/>
                </a:lnTo>
                <a:cubicBezTo>
                  <a:pt x="2385961" y="65459"/>
                  <a:pt x="2340040" y="65423"/>
                  <a:pt x="2294193" y="63274"/>
                </a:cubicBezTo>
                <a:cubicBezTo>
                  <a:pt x="2231753" y="60347"/>
                  <a:pt x="2224140" y="55416"/>
                  <a:pt x="2166374" y="50164"/>
                </a:cubicBezTo>
                <a:cubicBezTo>
                  <a:pt x="2136918" y="47486"/>
                  <a:pt x="2107233" y="47278"/>
                  <a:pt x="2077884" y="43609"/>
                </a:cubicBezTo>
                <a:cubicBezTo>
                  <a:pt x="1949373" y="27545"/>
                  <a:pt x="2101380" y="45447"/>
                  <a:pt x="1973006" y="33777"/>
                </a:cubicBezTo>
                <a:cubicBezTo>
                  <a:pt x="1954383" y="32084"/>
                  <a:pt x="1935913" y="28915"/>
                  <a:pt x="1917290" y="27222"/>
                </a:cubicBezTo>
                <a:cubicBezTo>
                  <a:pt x="1899848" y="25636"/>
                  <a:pt x="1882327" y="25110"/>
                  <a:pt x="1864852" y="23945"/>
                </a:cubicBezTo>
                <a:lnTo>
                  <a:pt x="1818968" y="20667"/>
                </a:lnTo>
                <a:cubicBezTo>
                  <a:pt x="1698679" y="14165"/>
                  <a:pt x="1511724" y="12100"/>
                  <a:pt x="1425677" y="10835"/>
                </a:cubicBezTo>
                <a:lnTo>
                  <a:pt x="1074993" y="7558"/>
                </a:lnTo>
                <a:cubicBezTo>
                  <a:pt x="846403" y="-4799"/>
                  <a:pt x="1000934" y="945"/>
                  <a:pt x="639097" y="4280"/>
                </a:cubicBezTo>
                <a:lnTo>
                  <a:pt x="242529" y="7558"/>
                </a:lnTo>
                <a:cubicBezTo>
                  <a:pt x="211852" y="10625"/>
                  <a:pt x="213740" y="9970"/>
                  <a:pt x="186813" y="14113"/>
                </a:cubicBezTo>
                <a:cubicBezTo>
                  <a:pt x="180245" y="15123"/>
                  <a:pt x="173760" y="16729"/>
                  <a:pt x="167148" y="17390"/>
                </a:cubicBezTo>
                <a:cubicBezTo>
                  <a:pt x="151890" y="18916"/>
                  <a:pt x="136559" y="19575"/>
                  <a:pt x="121264" y="20667"/>
                </a:cubicBezTo>
                <a:cubicBezTo>
                  <a:pt x="113617" y="21760"/>
                  <a:pt x="105897" y="22430"/>
                  <a:pt x="98322" y="23945"/>
                </a:cubicBezTo>
                <a:cubicBezTo>
                  <a:pt x="94935" y="24623"/>
                  <a:pt x="92860" y="42517"/>
                  <a:pt x="88490" y="46887"/>
                </a:cubicBezTo>
                <a:close/>
              </a:path>
            </a:pathLst>
          </a:custGeom>
          <a:solidFill>
            <a:schemeClr val="accent3">
              <a:alpha val="24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D2FEED8-FAB6-FFB0-80D1-34BDBCDCB182}"/>
              </a:ext>
            </a:extLst>
          </p:cNvPr>
          <p:cNvSpPr/>
          <p:nvPr/>
        </p:nvSpPr>
        <p:spPr>
          <a:xfrm>
            <a:off x="1678821" y="2018890"/>
            <a:ext cx="2572007" cy="2012336"/>
          </a:xfrm>
          <a:custGeom>
            <a:avLst/>
            <a:gdLst>
              <a:gd name="connsiteX0" fmla="*/ 19702 w 2572007"/>
              <a:gd name="connsiteY0" fmla="*/ 229420 h 2012336"/>
              <a:gd name="connsiteX1" fmla="*/ 22979 w 2572007"/>
              <a:gd name="connsiteY1" fmla="*/ 321187 h 2012336"/>
              <a:gd name="connsiteX2" fmla="*/ 26256 w 2572007"/>
              <a:gd name="connsiteY2" fmla="*/ 344129 h 2012336"/>
              <a:gd name="connsiteX3" fmla="*/ 32811 w 2572007"/>
              <a:gd name="connsiteY3" fmla="*/ 380181 h 2012336"/>
              <a:gd name="connsiteX4" fmla="*/ 36089 w 2572007"/>
              <a:gd name="connsiteY4" fmla="*/ 422787 h 2012336"/>
              <a:gd name="connsiteX5" fmla="*/ 42644 w 2572007"/>
              <a:gd name="connsiteY5" fmla="*/ 481781 h 2012336"/>
              <a:gd name="connsiteX6" fmla="*/ 45921 w 2572007"/>
              <a:gd name="connsiteY6" fmla="*/ 570271 h 2012336"/>
              <a:gd name="connsiteX7" fmla="*/ 42644 w 2572007"/>
              <a:gd name="connsiteY7" fmla="*/ 750529 h 2012336"/>
              <a:gd name="connsiteX8" fmla="*/ 39366 w 2572007"/>
              <a:gd name="connsiteY8" fmla="*/ 789858 h 2012336"/>
              <a:gd name="connsiteX9" fmla="*/ 32811 w 2572007"/>
              <a:gd name="connsiteY9" fmla="*/ 822633 h 2012336"/>
              <a:gd name="connsiteX10" fmla="*/ 19702 w 2572007"/>
              <a:gd name="connsiteY10" fmla="*/ 907845 h 2012336"/>
              <a:gd name="connsiteX11" fmla="*/ 6592 w 2572007"/>
              <a:gd name="connsiteY11" fmla="*/ 1009445 h 2012336"/>
              <a:gd name="connsiteX12" fmla="*/ 3314 w 2572007"/>
              <a:gd name="connsiteY12" fmla="*/ 1065162 h 2012336"/>
              <a:gd name="connsiteX13" fmla="*/ 37 w 2572007"/>
              <a:gd name="connsiteY13" fmla="*/ 1114323 h 2012336"/>
              <a:gd name="connsiteX14" fmla="*/ 9869 w 2572007"/>
              <a:gd name="connsiteY14" fmla="*/ 1245420 h 2012336"/>
              <a:gd name="connsiteX15" fmla="*/ 13147 w 2572007"/>
              <a:gd name="connsiteY15" fmla="*/ 1664929 h 2012336"/>
              <a:gd name="connsiteX16" fmla="*/ 22979 w 2572007"/>
              <a:gd name="connsiteY16" fmla="*/ 1717368 h 2012336"/>
              <a:gd name="connsiteX17" fmla="*/ 36089 w 2572007"/>
              <a:gd name="connsiteY17" fmla="*/ 1776362 h 2012336"/>
              <a:gd name="connsiteX18" fmla="*/ 75418 w 2572007"/>
              <a:gd name="connsiteY18" fmla="*/ 1881239 h 2012336"/>
              <a:gd name="connsiteX19" fmla="*/ 104914 w 2572007"/>
              <a:gd name="connsiteY19" fmla="*/ 1927123 h 2012336"/>
              <a:gd name="connsiteX20" fmla="*/ 111469 w 2572007"/>
              <a:gd name="connsiteY20" fmla="*/ 1940233 h 2012336"/>
              <a:gd name="connsiteX21" fmla="*/ 134411 w 2572007"/>
              <a:gd name="connsiteY21" fmla="*/ 1959897 h 2012336"/>
              <a:gd name="connsiteX22" fmla="*/ 154076 w 2572007"/>
              <a:gd name="connsiteY22" fmla="*/ 1966452 h 2012336"/>
              <a:gd name="connsiteX23" fmla="*/ 255676 w 2572007"/>
              <a:gd name="connsiteY23" fmla="*/ 1963175 h 2012336"/>
              <a:gd name="connsiteX24" fmla="*/ 327779 w 2572007"/>
              <a:gd name="connsiteY24" fmla="*/ 1943510 h 2012336"/>
              <a:gd name="connsiteX25" fmla="*/ 350721 w 2572007"/>
              <a:gd name="connsiteY25" fmla="*/ 1927123 h 2012336"/>
              <a:gd name="connsiteX26" fmla="*/ 376940 w 2572007"/>
              <a:gd name="connsiteY26" fmla="*/ 1914013 h 2012336"/>
              <a:gd name="connsiteX27" fmla="*/ 396605 w 2572007"/>
              <a:gd name="connsiteY27" fmla="*/ 1891071 h 2012336"/>
              <a:gd name="connsiteX28" fmla="*/ 409714 w 2572007"/>
              <a:gd name="connsiteY28" fmla="*/ 1871407 h 2012336"/>
              <a:gd name="connsiteX29" fmla="*/ 432656 w 2572007"/>
              <a:gd name="connsiteY29" fmla="*/ 1822245 h 2012336"/>
              <a:gd name="connsiteX30" fmla="*/ 455598 w 2572007"/>
              <a:gd name="connsiteY30" fmla="*/ 1733755 h 2012336"/>
              <a:gd name="connsiteX31" fmla="*/ 468708 w 2572007"/>
              <a:gd name="connsiteY31" fmla="*/ 1681316 h 2012336"/>
              <a:gd name="connsiteX32" fmla="*/ 475263 w 2572007"/>
              <a:gd name="connsiteY32" fmla="*/ 1625600 h 2012336"/>
              <a:gd name="connsiteX33" fmla="*/ 485095 w 2572007"/>
              <a:gd name="connsiteY33" fmla="*/ 1563329 h 2012336"/>
              <a:gd name="connsiteX34" fmla="*/ 501482 w 2572007"/>
              <a:gd name="connsiteY34" fmla="*/ 1432233 h 2012336"/>
              <a:gd name="connsiteX35" fmla="*/ 494927 w 2572007"/>
              <a:gd name="connsiteY35" fmla="*/ 1265084 h 2012336"/>
              <a:gd name="connsiteX36" fmla="*/ 481818 w 2572007"/>
              <a:gd name="connsiteY36" fmla="*/ 1209368 h 2012336"/>
              <a:gd name="connsiteX37" fmla="*/ 465431 w 2572007"/>
              <a:gd name="connsiteY37" fmla="*/ 1117600 h 2012336"/>
              <a:gd name="connsiteX38" fmla="*/ 455598 w 2572007"/>
              <a:gd name="connsiteY38" fmla="*/ 1071716 h 2012336"/>
              <a:gd name="connsiteX39" fmla="*/ 449044 w 2572007"/>
              <a:gd name="connsiteY39" fmla="*/ 1029110 h 2012336"/>
              <a:gd name="connsiteX40" fmla="*/ 442489 w 2572007"/>
              <a:gd name="connsiteY40" fmla="*/ 943897 h 2012336"/>
              <a:gd name="connsiteX41" fmla="*/ 435934 w 2572007"/>
              <a:gd name="connsiteY41" fmla="*/ 904568 h 2012336"/>
              <a:gd name="connsiteX42" fmla="*/ 432656 w 2572007"/>
              <a:gd name="connsiteY42" fmla="*/ 858684 h 2012336"/>
              <a:gd name="connsiteX43" fmla="*/ 422824 w 2572007"/>
              <a:gd name="connsiteY43" fmla="*/ 776749 h 2012336"/>
              <a:gd name="connsiteX44" fmla="*/ 455598 w 2572007"/>
              <a:gd name="connsiteY44" fmla="*/ 285136 h 2012336"/>
              <a:gd name="connsiteX45" fmla="*/ 475263 w 2572007"/>
              <a:gd name="connsiteY45" fmla="*/ 255639 h 2012336"/>
              <a:gd name="connsiteX46" fmla="*/ 494927 w 2572007"/>
              <a:gd name="connsiteY46" fmla="*/ 235975 h 2012336"/>
              <a:gd name="connsiteX47" fmla="*/ 517869 w 2572007"/>
              <a:gd name="connsiteY47" fmla="*/ 209755 h 2012336"/>
              <a:gd name="connsiteX48" fmla="*/ 583418 w 2572007"/>
              <a:gd name="connsiteY48" fmla="*/ 170426 h 2012336"/>
              <a:gd name="connsiteX49" fmla="*/ 645689 w 2572007"/>
              <a:gd name="connsiteY49" fmla="*/ 150762 h 2012336"/>
              <a:gd name="connsiteX50" fmla="*/ 894773 w 2572007"/>
              <a:gd name="connsiteY50" fmla="*/ 147484 h 2012336"/>
              <a:gd name="connsiteX51" fmla="*/ 989818 w 2572007"/>
              <a:gd name="connsiteY51" fmla="*/ 140929 h 2012336"/>
              <a:gd name="connsiteX52" fmla="*/ 1035702 w 2572007"/>
              <a:gd name="connsiteY52" fmla="*/ 137652 h 2012336"/>
              <a:gd name="connsiteX53" fmla="*/ 1527314 w 2572007"/>
              <a:gd name="connsiteY53" fmla="*/ 144207 h 2012336"/>
              <a:gd name="connsiteX54" fmla="*/ 1710850 w 2572007"/>
              <a:gd name="connsiteY54" fmla="*/ 150762 h 2012336"/>
              <a:gd name="connsiteX55" fmla="*/ 1812450 w 2572007"/>
              <a:gd name="connsiteY55" fmla="*/ 144207 h 2012336"/>
              <a:gd name="connsiteX56" fmla="*/ 1848502 w 2572007"/>
              <a:gd name="connsiteY56" fmla="*/ 154039 h 2012336"/>
              <a:gd name="connsiteX57" fmla="*/ 1858334 w 2572007"/>
              <a:gd name="connsiteY57" fmla="*/ 157316 h 2012336"/>
              <a:gd name="connsiteX58" fmla="*/ 1950102 w 2572007"/>
              <a:gd name="connsiteY58" fmla="*/ 163871 h 2012336"/>
              <a:gd name="connsiteX59" fmla="*/ 1969766 w 2572007"/>
              <a:gd name="connsiteY59" fmla="*/ 167149 h 2012336"/>
              <a:gd name="connsiteX60" fmla="*/ 2028760 w 2572007"/>
              <a:gd name="connsiteY60" fmla="*/ 173704 h 2012336"/>
              <a:gd name="connsiteX61" fmla="*/ 2035314 w 2572007"/>
              <a:gd name="connsiteY61" fmla="*/ 183536 h 2012336"/>
              <a:gd name="connsiteX62" fmla="*/ 2045147 w 2572007"/>
              <a:gd name="connsiteY62" fmla="*/ 193368 h 2012336"/>
              <a:gd name="connsiteX63" fmla="*/ 2058256 w 2572007"/>
              <a:gd name="connsiteY63" fmla="*/ 229420 h 2012336"/>
              <a:gd name="connsiteX64" fmla="*/ 2054979 w 2572007"/>
              <a:gd name="connsiteY64" fmla="*/ 291691 h 2012336"/>
              <a:gd name="connsiteX65" fmla="*/ 2045147 w 2572007"/>
              <a:gd name="connsiteY65" fmla="*/ 314633 h 2012336"/>
              <a:gd name="connsiteX66" fmla="*/ 2038592 w 2572007"/>
              <a:gd name="connsiteY66" fmla="*/ 340852 h 2012336"/>
              <a:gd name="connsiteX67" fmla="*/ 2035314 w 2572007"/>
              <a:gd name="connsiteY67" fmla="*/ 370349 h 2012336"/>
              <a:gd name="connsiteX68" fmla="*/ 2032037 w 2572007"/>
              <a:gd name="connsiteY68" fmla="*/ 393291 h 2012336"/>
              <a:gd name="connsiteX69" fmla="*/ 2028760 w 2572007"/>
              <a:gd name="connsiteY69" fmla="*/ 419510 h 2012336"/>
              <a:gd name="connsiteX70" fmla="*/ 2035314 w 2572007"/>
              <a:gd name="connsiteY70" fmla="*/ 603045 h 2012336"/>
              <a:gd name="connsiteX71" fmla="*/ 2038592 w 2572007"/>
              <a:gd name="connsiteY71" fmla="*/ 635820 h 2012336"/>
              <a:gd name="connsiteX72" fmla="*/ 2051702 w 2572007"/>
              <a:gd name="connsiteY72" fmla="*/ 704645 h 2012336"/>
              <a:gd name="connsiteX73" fmla="*/ 2061534 w 2572007"/>
              <a:gd name="connsiteY73" fmla="*/ 734142 h 2012336"/>
              <a:gd name="connsiteX74" fmla="*/ 2074644 w 2572007"/>
              <a:gd name="connsiteY74" fmla="*/ 802968 h 2012336"/>
              <a:gd name="connsiteX75" fmla="*/ 2081198 w 2572007"/>
              <a:gd name="connsiteY75" fmla="*/ 835742 h 2012336"/>
              <a:gd name="connsiteX76" fmla="*/ 2087753 w 2572007"/>
              <a:gd name="connsiteY76" fmla="*/ 871794 h 2012336"/>
              <a:gd name="connsiteX77" fmla="*/ 2104140 w 2572007"/>
              <a:gd name="connsiteY77" fmla="*/ 947175 h 2012336"/>
              <a:gd name="connsiteX78" fmla="*/ 2113973 w 2572007"/>
              <a:gd name="connsiteY78" fmla="*/ 999613 h 2012336"/>
              <a:gd name="connsiteX79" fmla="*/ 2110695 w 2572007"/>
              <a:gd name="connsiteY79" fmla="*/ 1107768 h 2012336"/>
              <a:gd name="connsiteX80" fmla="*/ 2104140 w 2572007"/>
              <a:gd name="connsiteY80" fmla="*/ 1133987 h 2012336"/>
              <a:gd name="connsiteX81" fmla="*/ 2094308 w 2572007"/>
              <a:gd name="connsiteY81" fmla="*/ 1183149 h 2012336"/>
              <a:gd name="connsiteX82" fmla="*/ 2091031 w 2572007"/>
              <a:gd name="connsiteY82" fmla="*/ 1209368 h 2012336"/>
              <a:gd name="connsiteX83" fmla="*/ 2074644 w 2572007"/>
              <a:gd name="connsiteY83" fmla="*/ 1261807 h 2012336"/>
              <a:gd name="connsiteX84" fmla="*/ 2068089 w 2572007"/>
              <a:gd name="connsiteY84" fmla="*/ 1294581 h 2012336"/>
              <a:gd name="connsiteX85" fmla="*/ 2058256 w 2572007"/>
              <a:gd name="connsiteY85" fmla="*/ 1399458 h 2012336"/>
              <a:gd name="connsiteX86" fmla="*/ 2054979 w 2572007"/>
              <a:gd name="connsiteY86" fmla="*/ 1432233 h 2012336"/>
              <a:gd name="connsiteX87" fmla="*/ 2051702 w 2572007"/>
              <a:gd name="connsiteY87" fmla="*/ 1465007 h 2012336"/>
              <a:gd name="connsiteX88" fmla="*/ 2041869 w 2572007"/>
              <a:gd name="connsiteY88" fmla="*/ 1615768 h 2012336"/>
              <a:gd name="connsiteX89" fmla="*/ 2035314 w 2572007"/>
              <a:gd name="connsiteY89" fmla="*/ 1694426 h 2012336"/>
              <a:gd name="connsiteX90" fmla="*/ 2032037 w 2572007"/>
              <a:gd name="connsiteY90" fmla="*/ 1737033 h 2012336"/>
              <a:gd name="connsiteX91" fmla="*/ 2038592 w 2572007"/>
              <a:gd name="connsiteY91" fmla="*/ 1841910 h 2012336"/>
              <a:gd name="connsiteX92" fmla="*/ 2041869 w 2572007"/>
              <a:gd name="connsiteY92" fmla="*/ 1864852 h 2012336"/>
              <a:gd name="connsiteX93" fmla="*/ 2058256 w 2572007"/>
              <a:gd name="connsiteY93" fmla="*/ 1894349 h 2012336"/>
              <a:gd name="connsiteX94" fmla="*/ 2064811 w 2572007"/>
              <a:gd name="connsiteY94" fmla="*/ 1907458 h 2012336"/>
              <a:gd name="connsiteX95" fmla="*/ 2071366 w 2572007"/>
              <a:gd name="connsiteY95" fmla="*/ 1923845 h 2012336"/>
              <a:gd name="connsiteX96" fmla="*/ 2107418 w 2572007"/>
              <a:gd name="connsiteY96" fmla="*/ 1969729 h 2012336"/>
              <a:gd name="connsiteX97" fmla="*/ 2136914 w 2572007"/>
              <a:gd name="connsiteY97" fmla="*/ 1989394 h 2012336"/>
              <a:gd name="connsiteX98" fmla="*/ 2166411 w 2572007"/>
              <a:gd name="connsiteY98" fmla="*/ 2005781 h 2012336"/>
              <a:gd name="connsiteX99" fmla="*/ 2202463 w 2572007"/>
              <a:gd name="connsiteY99" fmla="*/ 2012336 h 2012336"/>
              <a:gd name="connsiteX100" fmla="*/ 2317173 w 2572007"/>
              <a:gd name="connsiteY100" fmla="*/ 1995949 h 2012336"/>
              <a:gd name="connsiteX101" fmla="*/ 2363056 w 2572007"/>
              <a:gd name="connsiteY101" fmla="*/ 1976284 h 2012336"/>
              <a:gd name="connsiteX102" fmla="*/ 2438437 w 2572007"/>
              <a:gd name="connsiteY102" fmla="*/ 1927123 h 2012336"/>
              <a:gd name="connsiteX103" fmla="*/ 2490876 w 2572007"/>
              <a:gd name="connsiteY103" fmla="*/ 1848465 h 2012336"/>
              <a:gd name="connsiteX104" fmla="*/ 2517095 w 2572007"/>
              <a:gd name="connsiteY104" fmla="*/ 1779639 h 2012336"/>
              <a:gd name="connsiteX105" fmla="*/ 2562979 w 2572007"/>
              <a:gd name="connsiteY105" fmla="*/ 1560052 h 2012336"/>
              <a:gd name="connsiteX106" fmla="*/ 2566256 w 2572007"/>
              <a:gd name="connsiteY106" fmla="*/ 1078271 h 2012336"/>
              <a:gd name="connsiteX107" fmla="*/ 2553147 w 2572007"/>
              <a:gd name="connsiteY107" fmla="*/ 911123 h 2012336"/>
              <a:gd name="connsiteX108" fmla="*/ 2549869 w 2572007"/>
              <a:gd name="connsiteY108" fmla="*/ 839020 h 2012336"/>
              <a:gd name="connsiteX109" fmla="*/ 2536760 w 2572007"/>
              <a:gd name="connsiteY109" fmla="*/ 694813 h 2012336"/>
              <a:gd name="connsiteX110" fmla="*/ 2533482 w 2572007"/>
              <a:gd name="connsiteY110" fmla="*/ 514555 h 2012336"/>
              <a:gd name="connsiteX111" fmla="*/ 2523650 w 2572007"/>
              <a:gd name="connsiteY111" fmla="*/ 419510 h 2012336"/>
              <a:gd name="connsiteX112" fmla="*/ 2477766 w 2572007"/>
              <a:gd name="connsiteY112" fmla="*/ 285136 h 2012336"/>
              <a:gd name="connsiteX113" fmla="*/ 2444992 w 2572007"/>
              <a:gd name="connsiteY113" fmla="*/ 203200 h 2012336"/>
              <a:gd name="connsiteX114" fmla="*/ 2399108 w 2572007"/>
              <a:gd name="connsiteY114" fmla="*/ 134375 h 2012336"/>
              <a:gd name="connsiteX115" fmla="*/ 2353224 w 2572007"/>
              <a:gd name="connsiteY115" fmla="*/ 101600 h 2012336"/>
              <a:gd name="connsiteX116" fmla="*/ 2323727 w 2572007"/>
              <a:gd name="connsiteY116" fmla="*/ 88491 h 2012336"/>
              <a:gd name="connsiteX117" fmla="*/ 2218850 w 2572007"/>
              <a:gd name="connsiteY117" fmla="*/ 75381 h 2012336"/>
              <a:gd name="connsiteX118" fmla="*/ 2100863 w 2572007"/>
              <a:gd name="connsiteY118" fmla="*/ 55716 h 2012336"/>
              <a:gd name="connsiteX119" fmla="*/ 2009095 w 2572007"/>
              <a:gd name="connsiteY119" fmla="*/ 49162 h 2012336"/>
              <a:gd name="connsiteX120" fmla="*/ 1868166 w 2572007"/>
              <a:gd name="connsiteY120" fmla="*/ 36052 h 2012336"/>
              <a:gd name="connsiteX121" fmla="*/ 1796063 w 2572007"/>
              <a:gd name="connsiteY121" fmla="*/ 29497 h 2012336"/>
              <a:gd name="connsiteX122" fmla="*/ 1730514 w 2572007"/>
              <a:gd name="connsiteY122" fmla="*/ 26220 h 2012336"/>
              <a:gd name="connsiteX123" fmla="*/ 1658411 w 2572007"/>
              <a:gd name="connsiteY123" fmla="*/ 19665 h 2012336"/>
              <a:gd name="connsiteX124" fmla="*/ 1487985 w 2572007"/>
              <a:gd name="connsiteY124" fmla="*/ 9833 h 2012336"/>
              <a:gd name="connsiteX125" fmla="*/ 1428992 w 2572007"/>
              <a:gd name="connsiteY125" fmla="*/ 6555 h 2012336"/>
              <a:gd name="connsiteX126" fmla="*/ 1369998 w 2572007"/>
              <a:gd name="connsiteY126" fmla="*/ 0 h 2012336"/>
              <a:gd name="connsiteX127" fmla="*/ 989818 w 2572007"/>
              <a:gd name="connsiteY127" fmla="*/ 6555 h 2012336"/>
              <a:gd name="connsiteX128" fmla="*/ 904605 w 2572007"/>
              <a:gd name="connsiteY128" fmla="*/ 13110 h 2012336"/>
              <a:gd name="connsiteX129" fmla="*/ 770231 w 2572007"/>
              <a:gd name="connsiteY129" fmla="*/ 26220 h 2012336"/>
              <a:gd name="connsiteX130" fmla="*/ 707960 w 2572007"/>
              <a:gd name="connsiteY130" fmla="*/ 36052 h 2012336"/>
              <a:gd name="connsiteX131" fmla="*/ 553921 w 2572007"/>
              <a:gd name="connsiteY131" fmla="*/ 45884 h 2012336"/>
              <a:gd name="connsiteX132" fmla="*/ 501482 w 2572007"/>
              <a:gd name="connsiteY132" fmla="*/ 52439 h 2012336"/>
              <a:gd name="connsiteX133" fmla="*/ 439211 w 2572007"/>
              <a:gd name="connsiteY133" fmla="*/ 58994 h 2012336"/>
              <a:gd name="connsiteX134" fmla="*/ 275340 w 2572007"/>
              <a:gd name="connsiteY134" fmla="*/ 78658 h 2012336"/>
              <a:gd name="connsiteX135" fmla="*/ 203237 w 2572007"/>
              <a:gd name="connsiteY135" fmla="*/ 91768 h 2012336"/>
              <a:gd name="connsiteX136" fmla="*/ 144244 w 2572007"/>
              <a:gd name="connsiteY136" fmla="*/ 114710 h 2012336"/>
              <a:gd name="connsiteX137" fmla="*/ 121302 w 2572007"/>
              <a:gd name="connsiteY137" fmla="*/ 127820 h 2012336"/>
              <a:gd name="connsiteX138" fmla="*/ 101637 w 2572007"/>
              <a:gd name="connsiteY138" fmla="*/ 137652 h 2012336"/>
              <a:gd name="connsiteX139" fmla="*/ 88527 w 2572007"/>
              <a:gd name="connsiteY139" fmla="*/ 147484 h 2012336"/>
              <a:gd name="connsiteX140" fmla="*/ 75418 w 2572007"/>
              <a:gd name="connsiteY140" fmla="*/ 154039 h 2012336"/>
              <a:gd name="connsiteX141" fmla="*/ 45921 w 2572007"/>
              <a:gd name="connsiteY141" fmla="*/ 180258 h 2012336"/>
              <a:gd name="connsiteX142" fmla="*/ 39366 w 2572007"/>
              <a:gd name="connsiteY142" fmla="*/ 193368 h 2012336"/>
              <a:gd name="connsiteX143" fmla="*/ 36089 w 2572007"/>
              <a:gd name="connsiteY143" fmla="*/ 203200 h 2012336"/>
              <a:gd name="connsiteX144" fmla="*/ 19702 w 2572007"/>
              <a:gd name="connsiteY144" fmla="*/ 229420 h 201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572007" h="2012336">
                <a:moveTo>
                  <a:pt x="19702" y="229420"/>
                </a:moveTo>
                <a:cubicBezTo>
                  <a:pt x="17517" y="249085"/>
                  <a:pt x="21233" y="290628"/>
                  <a:pt x="22979" y="321187"/>
                </a:cubicBezTo>
                <a:cubicBezTo>
                  <a:pt x="23420" y="328899"/>
                  <a:pt x="25081" y="336494"/>
                  <a:pt x="26256" y="344129"/>
                </a:cubicBezTo>
                <a:cubicBezTo>
                  <a:pt x="29049" y="362283"/>
                  <a:pt x="29405" y="363150"/>
                  <a:pt x="32811" y="380181"/>
                </a:cubicBezTo>
                <a:cubicBezTo>
                  <a:pt x="33904" y="394383"/>
                  <a:pt x="34717" y="408609"/>
                  <a:pt x="36089" y="422787"/>
                </a:cubicBezTo>
                <a:cubicBezTo>
                  <a:pt x="37995" y="442481"/>
                  <a:pt x="41328" y="462039"/>
                  <a:pt x="42644" y="481781"/>
                </a:cubicBezTo>
                <a:cubicBezTo>
                  <a:pt x="44607" y="511233"/>
                  <a:pt x="44829" y="540774"/>
                  <a:pt x="45921" y="570271"/>
                </a:cubicBezTo>
                <a:cubicBezTo>
                  <a:pt x="44829" y="630357"/>
                  <a:pt x="44437" y="690460"/>
                  <a:pt x="42644" y="750529"/>
                </a:cubicBezTo>
                <a:cubicBezTo>
                  <a:pt x="42251" y="763678"/>
                  <a:pt x="41144" y="776824"/>
                  <a:pt x="39366" y="789858"/>
                </a:cubicBezTo>
                <a:cubicBezTo>
                  <a:pt x="37861" y="800897"/>
                  <a:pt x="34996" y="811708"/>
                  <a:pt x="32811" y="822633"/>
                </a:cubicBezTo>
                <a:cubicBezTo>
                  <a:pt x="24897" y="909697"/>
                  <a:pt x="36227" y="799251"/>
                  <a:pt x="19702" y="907845"/>
                </a:cubicBezTo>
                <a:cubicBezTo>
                  <a:pt x="14565" y="941604"/>
                  <a:pt x="6592" y="1009445"/>
                  <a:pt x="6592" y="1009445"/>
                </a:cubicBezTo>
                <a:cubicBezTo>
                  <a:pt x="5499" y="1028017"/>
                  <a:pt x="4475" y="1046594"/>
                  <a:pt x="3314" y="1065162"/>
                </a:cubicBezTo>
                <a:cubicBezTo>
                  <a:pt x="2290" y="1081553"/>
                  <a:pt x="-345" y="1097904"/>
                  <a:pt x="37" y="1114323"/>
                </a:cubicBezTo>
                <a:cubicBezTo>
                  <a:pt x="520" y="1135091"/>
                  <a:pt x="7052" y="1211614"/>
                  <a:pt x="9869" y="1245420"/>
                </a:cubicBezTo>
                <a:cubicBezTo>
                  <a:pt x="10962" y="1385256"/>
                  <a:pt x="11091" y="1525104"/>
                  <a:pt x="13147" y="1664929"/>
                </a:cubicBezTo>
                <a:cubicBezTo>
                  <a:pt x="13445" y="1685170"/>
                  <a:pt x="18478" y="1697862"/>
                  <a:pt x="22979" y="1717368"/>
                </a:cubicBezTo>
                <a:cubicBezTo>
                  <a:pt x="27509" y="1736996"/>
                  <a:pt x="29719" y="1757251"/>
                  <a:pt x="36089" y="1776362"/>
                </a:cubicBezTo>
                <a:cubicBezTo>
                  <a:pt x="47353" y="1810155"/>
                  <a:pt x="60629" y="1851662"/>
                  <a:pt x="75418" y="1881239"/>
                </a:cubicBezTo>
                <a:cubicBezTo>
                  <a:pt x="116060" y="1962522"/>
                  <a:pt x="72295" y="1883629"/>
                  <a:pt x="104914" y="1927123"/>
                </a:cubicBezTo>
                <a:cubicBezTo>
                  <a:pt x="107845" y="1931032"/>
                  <a:pt x="108629" y="1936257"/>
                  <a:pt x="111469" y="1940233"/>
                </a:cubicBezTo>
                <a:cubicBezTo>
                  <a:pt x="115112" y="1945333"/>
                  <a:pt x="129440" y="1957412"/>
                  <a:pt x="134411" y="1959897"/>
                </a:cubicBezTo>
                <a:cubicBezTo>
                  <a:pt x="140591" y="1962987"/>
                  <a:pt x="147521" y="1964267"/>
                  <a:pt x="154076" y="1966452"/>
                </a:cubicBezTo>
                <a:cubicBezTo>
                  <a:pt x="187943" y="1965360"/>
                  <a:pt x="221937" y="1966314"/>
                  <a:pt x="255676" y="1963175"/>
                </a:cubicBezTo>
                <a:cubicBezTo>
                  <a:pt x="267844" y="1962043"/>
                  <a:pt x="314326" y="1947546"/>
                  <a:pt x="327779" y="1943510"/>
                </a:cubicBezTo>
                <a:cubicBezTo>
                  <a:pt x="335426" y="1938048"/>
                  <a:pt x="342662" y="1931958"/>
                  <a:pt x="350721" y="1927123"/>
                </a:cubicBezTo>
                <a:cubicBezTo>
                  <a:pt x="359100" y="1922096"/>
                  <a:pt x="369257" y="1920050"/>
                  <a:pt x="376940" y="1914013"/>
                </a:cubicBezTo>
                <a:cubicBezTo>
                  <a:pt x="384860" y="1907790"/>
                  <a:pt x="390464" y="1899054"/>
                  <a:pt x="396605" y="1891071"/>
                </a:cubicBezTo>
                <a:cubicBezTo>
                  <a:pt x="401408" y="1884827"/>
                  <a:pt x="405585" y="1878116"/>
                  <a:pt x="409714" y="1871407"/>
                </a:cubicBezTo>
                <a:cubicBezTo>
                  <a:pt x="420853" y="1853306"/>
                  <a:pt x="426728" y="1842994"/>
                  <a:pt x="432656" y="1822245"/>
                </a:cubicBezTo>
                <a:cubicBezTo>
                  <a:pt x="441027" y="1792946"/>
                  <a:pt x="448046" y="1763276"/>
                  <a:pt x="455598" y="1733755"/>
                </a:cubicBezTo>
                <a:cubicBezTo>
                  <a:pt x="460063" y="1716299"/>
                  <a:pt x="468708" y="1681316"/>
                  <a:pt x="468708" y="1681316"/>
                </a:cubicBezTo>
                <a:cubicBezTo>
                  <a:pt x="470893" y="1662744"/>
                  <a:pt x="472690" y="1644122"/>
                  <a:pt x="475263" y="1625600"/>
                </a:cubicBezTo>
                <a:cubicBezTo>
                  <a:pt x="478154" y="1604786"/>
                  <a:pt x="482489" y="1584181"/>
                  <a:pt x="485095" y="1563329"/>
                </a:cubicBezTo>
                <a:cubicBezTo>
                  <a:pt x="506463" y="1392386"/>
                  <a:pt x="476365" y="1591309"/>
                  <a:pt x="501482" y="1432233"/>
                </a:cubicBezTo>
                <a:cubicBezTo>
                  <a:pt x="505996" y="1355500"/>
                  <a:pt x="508307" y="1362563"/>
                  <a:pt x="494927" y="1265084"/>
                </a:cubicBezTo>
                <a:cubicBezTo>
                  <a:pt x="492333" y="1246182"/>
                  <a:pt x="485895" y="1228006"/>
                  <a:pt x="481818" y="1209368"/>
                </a:cubicBezTo>
                <a:cubicBezTo>
                  <a:pt x="461653" y="1117185"/>
                  <a:pt x="480987" y="1201601"/>
                  <a:pt x="465431" y="1117600"/>
                </a:cubicBezTo>
                <a:cubicBezTo>
                  <a:pt x="462583" y="1102220"/>
                  <a:pt x="458446" y="1087096"/>
                  <a:pt x="455598" y="1071716"/>
                </a:cubicBezTo>
                <a:cubicBezTo>
                  <a:pt x="452982" y="1057587"/>
                  <a:pt x="450510" y="1043404"/>
                  <a:pt x="449044" y="1029110"/>
                </a:cubicBezTo>
                <a:cubicBezTo>
                  <a:pt x="446138" y="1000770"/>
                  <a:pt x="447173" y="971998"/>
                  <a:pt x="442489" y="943897"/>
                </a:cubicBezTo>
                <a:lnTo>
                  <a:pt x="435934" y="904568"/>
                </a:lnTo>
                <a:cubicBezTo>
                  <a:pt x="434841" y="889273"/>
                  <a:pt x="434414" y="873917"/>
                  <a:pt x="432656" y="858684"/>
                </a:cubicBezTo>
                <a:cubicBezTo>
                  <a:pt x="418284" y="734125"/>
                  <a:pt x="432991" y="908893"/>
                  <a:pt x="422824" y="776749"/>
                </a:cubicBezTo>
                <a:cubicBezTo>
                  <a:pt x="425079" y="627942"/>
                  <a:pt x="371709" y="430034"/>
                  <a:pt x="455598" y="285136"/>
                </a:cubicBezTo>
                <a:cubicBezTo>
                  <a:pt x="461519" y="274909"/>
                  <a:pt x="467881" y="264867"/>
                  <a:pt x="475263" y="255639"/>
                </a:cubicBezTo>
                <a:cubicBezTo>
                  <a:pt x="481054" y="248401"/>
                  <a:pt x="488619" y="242768"/>
                  <a:pt x="494927" y="235975"/>
                </a:cubicBezTo>
                <a:cubicBezTo>
                  <a:pt x="502829" y="227465"/>
                  <a:pt x="509397" y="217698"/>
                  <a:pt x="517869" y="209755"/>
                </a:cubicBezTo>
                <a:cubicBezTo>
                  <a:pt x="545885" y="183489"/>
                  <a:pt x="548638" y="186901"/>
                  <a:pt x="583418" y="170426"/>
                </a:cubicBezTo>
                <a:cubicBezTo>
                  <a:pt x="610536" y="157581"/>
                  <a:pt x="612556" y="151904"/>
                  <a:pt x="645689" y="150762"/>
                </a:cubicBezTo>
                <a:cubicBezTo>
                  <a:pt x="728675" y="147900"/>
                  <a:pt x="811745" y="148577"/>
                  <a:pt x="894773" y="147484"/>
                </a:cubicBezTo>
                <a:lnTo>
                  <a:pt x="989818" y="140929"/>
                </a:lnTo>
                <a:lnTo>
                  <a:pt x="1035702" y="137652"/>
                </a:lnTo>
                <a:cubicBezTo>
                  <a:pt x="1293207" y="139911"/>
                  <a:pt x="1333939" y="137901"/>
                  <a:pt x="1527314" y="144207"/>
                </a:cubicBezTo>
                <a:lnTo>
                  <a:pt x="1710850" y="150762"/>
                </a:lnTo>
                <a:cubicBezTo>
                  <a:pt x="1744717" y="148577"/>
                  <a:pt x="1778526" y="145150"/>
                  <a:pt x="1812450" y="144207"/>
                </a:cubicBezTo>
                <a:cubicBezTo>
                  <a:pt x="1821004" y="143969"/>
                  <a:pt x="1841673" y="151763"/>
                  <a:pt x="1848502" y="154039"/>
                </a:cubicBezTo>
                <a:cubicBezTo>
                  <a:pt x="1851779" y="155131"/>
                  <a:pt x="1854888" y="157070"/>
                  <a:pt x="1858334" y="157316"/>
                </a:cubicBezTo>
                <a:lnTo>
                  <a:pt x="1950102" y="163871"/>
                </a:lnTo>
                <a:cubicBezTo>
                  <a:pt x="1956657" y="164964"/>
                  <a:pt x="1963166" y="166373"/>
                  <a:pt x="1969766" y="167149"/>
                </a:cubicBezTo>
                <a:cubicBezTo>
                  <a:pt x="2059895" y="177753"/>
                  <a:pt x="1964178" y="164476"/>
                  <a:pt x="2028760" y="173704"/>
                </a:cubicBezTo>
                <a:cubicBezTo>
                  <a:pt x="2030945" y="176981"/>
                  <a:pt x="2032792" y="180510"/>
                  <a:pt x="2035314" y="183536"/>
                </a:cubicBezTo>
                <a:cubicBezTo>
                  <a:pt x="2038281" y="187097"/>
                  <a:pt x="2042690" y="189438"/>
                  <a:pt x="2045147" y="193368"/>
                </a:cubicBezTo>
                <a:cubicBezTo>
                  <a:pt x="2048407" y="198583"/>
                  <a:pt x="2056726" y="224829"/>
                  <a:pt x="2058256" y="229420"/>
                </a:cubicBezTo>
                <a:cubicBezTo>
                  <a:pt x="2057164" y="250177"/>
                  <a:pt x="2058139" y="271147"/>
                  <a:pt x="2054979" y="291691"/>
                </a:cubicBezTo>
                <a:cubicBezTo>
                  <a:pt x="2053714" y="299914"/>
                  <a:pt x="2047778" y="306740"/>
                  <a:pt x="2045147" y="314633"/>
                </a:cubicBezTo>
                <a:cubicBezTo>
                  <a:pt x="2042298" y="323179"/>
                  <a:pt x="2040777" y="332112"/>
                  <a:pt x="2038592" y="340852"/>
                </a:cubicBezTo>
                <a:cubicBezTo>
                  <a:pt x="2037499" y="350684"/>
                  <a:pt x="2036541" y="360533"/>
                  <a:pt x="2035314" y="370349"/>
                </a:cubicBezTo>
                <a:cubicBezTo>
                  <a:pt x="2034356" y="378014"/>
                  <a:pt x="2033058" y="385634"/>
                  <a:pt x="2032037" y="393291"/>
                </a:cubicBezTo>
                <a:cubicBezTo>
                  <a:pt x="2030873" y="402021"/>
                  <a:pt x="2029852" y="410770"/>
                  <a:pt x="2028760" y="419510"/>
                </a:cubicBezTo>
                <a:cubicBezTo>
                  <a:pt x="2030945" y="480688"/>
                  <a:pt x="2032534" y="541891"/>
                  <a:pt x="2035314" y="603045"/>
                </a:cubicBezTo>
                <a:cubicBezTo>
                  <a:pt x="2035813" y="614013"/>
                  <a:pt x="2036844" y="624981"/>
                  <a:pt x="2038592" y="635820"/>
                </a:cubicBezTo>
                <a:cubicBezTo>
                  <a:pt x="2042311" y="658876"/>
                  <a:pt x="2044317" y="682489"/>
                  <a:pt x="2051702" y="704645"/>
                </a:cubicBezTo>
                <a:cubicBezTo>
                  <a:pt x="2054979" y="714477"/>
                  <a:pt x="2059179" y="724049"/>
                  <a:pt x="2061534" y="734142"/>
                </a:cubicBezTo>
                <a:cubicBezTo>
                  <a:pt x="2066841" y="756886"/>
                  <a:pt x="2070206" y="780039"/>
                  <a:pt x="2074644" y="802968"/>
                </a:cubicBezTo>
                <a:cubicBezTo>
                  <a:pt x="2076761" y="813906"/>
                  <a:pt x="2079114" y="824798"/>
                  <a:pt x="2081198" y="835742"/>
                </a:cubicBezTo>
                <a:cubicBezTo>
                  <a:pt x="2083483" y="847741"/>
                  <a:pt x="2084791" y="859944"/>
                  <a:pt x="2087753" y="871794"/>
                </a:cubicBezTo>
                <a:cubicBezTo>
                  <a:pt x="2110477" y="962693"/>
                  <a:pt x="2086192" y="861925"/>
                  <a:pt x="2104140" y="947175"/>
                </a:cubicBezTo>
                <a:cubicBezTo>
                  <a:pt x="2114838" y="997989"/>
                  <a:pt x="2107616" y="948763"/>
                  <a:pt x="2113973" y="999613"/>
                </a:cubicBezTo>
                <a:cubicBezTo>
                  <a:pt x="2112880" y="1035665"/>
                  <a:pt x="2113327" y="1071796"/>
                  <a:pt x="2110695" y="1107768"/>
                </a:cubicBezTo>
                <a:cubicBezTo>
                  <a:pt x="2110038" y="1116753"/>
                  <a:pt x="2105800" y="1125133"/>
                  <a:pt x="2104140" y="1133987"/>
                </a:cubicBezTo>
                <a:cubicBezTo>
                  <a:pt x="2093674" y="1189808"/>
                  <a:pt x="2108884" y="1132135"/>
                  <a:pt x="2094308" y="1183149"/>
                </a:cubicBezTo>
                <a:cubicBezTo>
                  <a:pt x="2093216" y="1191889"/>
                  <a:pt x="2092758" y="1200731"/>
                  <a:pt x="2091031" y="1209368"/>
                </a:cubicBezTo>
                <a:cubicBezTo>
                  <a:pt x="2087067" y="1229190"/>
                  <a:pt x="2079905" y="1241816"/>
                  <a:pt x="2074644" y="1261807"/>
                </a:cubicBezTo>
                <a:cubicBezTo>
                  <a:pt x="2071809" y="1272581"/>
                  <a:pt x="2070274" y="1283656"/>
                  <a:pt x="2068089" y="1294581"/>
                </a:cubicBezTo>
                <a:cubicBezTo>
                  <a:pt x="2062986" y="1355810"/>
                  <a:pt x="2066122" y="1320791"/>
                  <a:pt x="2058256" y="1399458"/>
                </a:cubicBezTo>
                <a:lnTo>
                  <a:pt x="2054979" y="1432233"/>
                </a:lnTo>
                <a:lnTo>
                  <a:pt x="2051702" y="1465007"/>
                </a:lnTo>
                <a:cubicBezTo>
                  <a:pt x="2047135" y="1570036"/>
                  <a:pt x="2050797" y="1510867"/>
                  <a:pt x="2041869" y="1615768"/>
                </a:cubicBezTo>
                <a:cubicBezTo>
                  <a:pt x="2039638" y="1641983"/>
                  <a:pt x="2037440" y="1668202"/>
                  <a:pt x="2035314" y="1694426"/>
                </a:cubicBezTo>
                <a:cubicBezTo>
                  <a:pt x="2034163" y="1708624"/>
                  <a:pt x="2032037" y="1737033"/>
                  <a:pt x="2032037" y="1737033"/>
                </a:cubicBezTo>
                <a:cubicBezTo>
                  <a:pt x="2035092" y="1810371"/>
                  <a:pt x="2032256" y="1794391"/>
                  <a:pt x="2038592" y="1841910"/>
                </a:cubicBezTo>
                <a:cubicBezTo>
                  <a:pt x="2039613" y="1849567"/>
                  <a:pt x="2039995" y="1857358"/>
                  <a:pt x="2041869" y="1864852"/>
                </a:cubicBezTo>
                <a:cubicBezTo>
                  <a:pt x="2046686" y="1884120"/>
                  <a:pt x="2048392" y="1878566"/>
                  <a:pt x="2058256" y="1894349"/>
                </a:cubicBezTo>
                <a:cubicBezTo>
                  <a:pt x="2060845" y="1898492"/>
                  <a:pt x="2062827" y="1902994"/>
                  <a:pt x="2064811" y="1907458"/>
                </a:cubicBezTo>
                <a:cubicBezTo>
                  <a:pt x="2067200" y="1912834"/>
                  <a:pt x="2068283" y="1918835"/>
                  <a:pt x="2071366" y="1923845"/>
                </a:cubicBezTo>
                <a:cubicBezTo>
                  <a:pt x="2071947" y="1924790"/>
                  <a:pt x="2102939" y="1966743"/>
                  <a:pt x="2107418" y="1969729"/>
                </a:cubicBezTo>
                <a:cubicBezTo>
                  <a:pt x="2117250" y="1976284"/>
                  <a:pt x="2126831" y="1983232"/>
                  <a:pt x="2136914" y="1989394"/>
                </a:cubicBezTo>
                <a:cubicBezTo>
                  <a:pt x="2146511" y="1995259"/>
                  <a:pt x="2155795" y="2002065"/>
                  <a:pt x="2166411" y="2005781"/>
                </a:cubicBezTo>
                <a:cubicBezTo>
                  <a:pt x="2177940" y="2009816"/>
                  <a:pt x="2190446" y="2010151"/>
                  <a:pt x="2202463" y="2012336"/>
                </a:cubicBezTo>
                <a:cubicBezTo>
                  <a:pt x="2240700" y="2006874"/>
                  <a:pt x="2279486" y="2004409"/>
                  <a:pt x="2317173" y="1995949"/>
                </a:cubicBezTo>
                <a:cubicBezTo>
                  <a:pt x="2333409" y="1992304"/>
                  <a:pt x="2348284" y="1983944"/>
                  <a:pt x="2363056" y="1976284"/>
                </a:cubicBezTo>
                <a:cubicBezTo>
                  <a:pt x="2371520" y="1971895"/>
                  <a:pt x="2428386" y="1936583"/>
                  <a:pt x="2438437" y="1927123"/>
                </a:cubicBezTo>
                <a:cubicBezTo>
                  <a:pt x="2453985" y="1912489"/>
                  <a:pt x="2484314" y="1862360"/>
                  <a:pt x="2490876" y="1848465"/>
                </a:cubicBezTo>
                <a:cubicBezTo>
                  <a:pt x="2501359" y="1826265"/>
                  <a:pt x="2510121" y="1803178"/>
                  <a:pt x="2517095" y="1779639"/>
                </a:cubicBezTo>
                <a:cubicBezTo>
                  <a:pt x="2540710" y="1699937"/>
                  <a:pt x="2548550" y="1641814"/>
                  <a:pt x="2562979" y="1560052"/>
                </a:cubicBezTo>
                <a:cubicBezTo>
                  <a:pt x="2577196" y="1339690"/>
                  <a:pt x="2571683" y="1463608"/>
                  <a:pt x="2566256" y="1078271"/>
                </a:cubicBezTo>
                <a:cubicBezTo>
                  <a:pt x="2565034" y="991504"/>
                  <a:pt x="2563354" y="996185"/>
                  <a:pt x="2553147" y="911123"/>
                </a:cubicBezTo>
                <a:cubicBezTo>
                  <a:pt x="2552054" y="887089"/>
                  <a:pt x="2551686" y="863010"/>
                  <a:pt x="2549869" y="839020"/>
                </a:cubicBezTo>
                <a:cubicBezTo>
                  <a:pt x="2546223" y="790891"/>
                  <a:pt x="2536760" y="694813"/>
                  <a:pt x="2536760" y="694813"/>
                </a:cubicBezTo>
                <a:cubicBezTo>
                  <a:pt x="2535667" y="634727"/>
                  <a:pt x="2535198" y="574626"/>
                  <a:pt x="2533482" y="514555"/>
                </a:cubicBezTo>
                <a:cubicBezTo>
                  <a:pt x="2532849" y="492397"/>
                  <a:pt x="2529074" y="441748"/>
                  <a:pt x="2523650" y="419510"/>
                </a:cubicBezTo>
                <a:cubicBezTo>
                  <a:pt x="2502515" y="332857"/>
                  <a:pt x="2504243" y="349673"/>
                  <a:pt x="2477766" y="285136"/>
                </a:cubicBezTo>
                <a:cubicBezTo>
                  <a:pt x="2466601" y="257921"/>
                  <a:pt x="2459814" y="228609"/>
                  <a:pt x="2444992" y="203200"/>
                </a:cubicBezTo>
                <a:cubicBezTo>
                  <a:pt x="2428875" y="175570"/>
                  <a:pt x="2420616" y="157419"/>
                  <a:pt x="2399108" y="134375"/>
                </a:cubicBezTo>
                <a:cubicBezTo>
                  <a:pt x="2385119" y="119387"/>
                  <a:pt x="2371234" y="110605"/>
                  <a:pt x="2353224" y="101600"/>
                </a:cubicBezTo>
                <a:cubicBezTo>
                  <a:pt x="2343600" y="96788"/>
                  <a:pt x="2334165" y="91101"/>
                  <a:pt x="2323727" y="88491"/>
                </a:cubicBezTo>
                <a:cubicBezTo>
                  <a:pt x="2314293" y="86133"/>
                  <a:pt x="2225081" y="76325"/>
                  <a:pt x="2218850" y="75381"/>
                </a:cubicBezTo>
                <a:cubicBezTo>
                  <a:pt x="2153142" y="65425"/>
                  <a:pt x="2173506" y="63283"/>
                  <a:pt x="2100863" y="55716"/>
                </a:cubicBezTo>
                <a:cubicBezTo>
                  <a:pt x="2070361" y="52539"/>
                  <a:pt x="2039653" y="51744"/>
                  <a:pt x="2009095" y="49162"/>
                </a:cubicBezTo>
                <a:lnTo>
                  <a:pt x="1868166" y="36052"/>
                </a:lnTo>
                <a:cubicBezTo>
                  <a:pt x="1844135" y="33834"/>
                  <a:pt x="1820166" y="30702"/>
                  <a:pt x="1796063" y="29497"/>
                </a:cubicBezTo>
                <a:cubicBezTo>
                  <a:pt x="1774213" y="28405"/>
                  <a:pt x="1752335" y="27779"/>
                  <a:pt x="1730514" y="26220"/>
                </a:cubicBezTo>
                <a:cubicBezTo>
                  <a:pt x="1706442" y="24501"/>
                  <a:pt x="1682490" y="21292"/>
                  <a:pt x="1658411" y="19665"/>
                </a:cubicBezTo>
                <a:lnTo>
                  <a:pt x="1487985" y="9833"/>
                </a:lnTo>
                <a:cubicBezTo>
                  <a:pt x="1468322" y="8709"/>
                  <a:pt x="1448566" y="8730"/>
                  <a:pt x="1428992" y="6555"/>
                </a:cubicBezTo>
                <a:lnTo>
                  <a:pt x="1369998" y="0"/>
                </a:lnTo>
                <a:lnTo>
                  <a:pt x="989818" y="6555"/>
                </a:lnTo>
                <a:cubicBezTo>
                  <a:pt x="961341" y="7357"/>
                  <a:pt x="932999" y="10792"/>
                  <a:pt x="904605" y="13110"/>
                </a:cubicBezTo>
                <a:cubicBezTo>
                  <a:pt x="867086" y="16173"/>
                  <a:pt x="809128" y="20964"/>
                  <a:pt x="770231" y="26220"/>
                </a:cubicBezTo>
                <a:cubicBezTo>
                  <a:pt x="749406" y="29034"/>
                  <a:pt x="728861" y="33875"/>
                  <a:pt x="707960" y="36052"/>
                </a:cubicBezTo>
                <a:cubicBezTo>
                  <a:pt x="676306" y="39349"/>
                  <a:pt x="593124" y="43706"/>
                  <a:pt x="553921" y="45884"/>
                </a:cubicBezTo>
                <a:lnTo>
                  <a:pt x="501482" y="52439"/>
                </a:lnTo>
                <a:lnTo>
                  <a:pt x="439211" y="58994"/>
                </a:lnTo>
                <a:cubicBezTo>
                  <a:pt x="275301" y="79483"/>
                  <a:pt x="368579" y="71487"/>
                  <a:pt x="275340" y="78658"/>
                </a:cubicBezTo>
                <a:cubicBezTo>
                  <a:pt x="260786" y="81084"/>
                  <a:pt x="219063" y="87603"/>
                  <a:pt x="203237" y="91768"/>
                </a:cubicBezTo>
                <a:cubicBezTo>
                  <a:pt x="184098" y="96805"/>
                  <a:pt x="161862" y="105901"/>
                  <a:pt x="144244" y="114710"/>
                </a:cubicBezTo>
                <a:cubicBezTo>
                  <a:pt x="136366" y="118649"/>
                  <a:pt x="129057" y="123644"/>
                  <a:pt x="121302" y="127820"/>
                </a:cubicBezTo>
                <a:cubicBezTo>
                  <a:pt x="114849" y="131294"/>
                  <a:pt x="107921" y="133882"/>
                  <a:pt x="101637" y="137652"/>
                </a:cubicBezTo>
                <a:cubicBezTo>
                  <a:pt x="96953" y="140462"/>
                  <a:pt x="93159" y="144589"/>
                  <a:pt x="88527" y="147484"/>
                </a:cubicBezTo>
                <a:cubicBezTo>
                  <a:pt x="84384" y="150073"/>
                  <a:pt x="79660" y="151615"/>
                  <a:pt x="75418" y="154039"/>
                </a:cubicBezTo>
                <a:cubicBezTo>
                  <a:pt x="65719" y="159581"/>
                  <a:pt x="49904" y="172291"/>
                  <a:pt x="45921" y="180258"/>
                </a:cubicBezTo>
                <a:cubicBezTo>
                  <a:pt x="43736" y="184628"/>
                  <a:pt x="41291" y="188877"/>
                  <a:pt x="39366" y="193368"/>
                </a:cubicBezTo>
                <a:cubicBezTo>
                  <a:pt x="38005" y="196543"/>
                  <a:pt x="38005" y="200326"/>
                  <a:pt x="36089" y="203200"/>
                </a:cubicBezTo>
                <a:cubicBezTo>
                  <a:pt x="35483" y="204109"/>
                  <a:pt x="21887" y="209755"/>
                  <a:pt x="19702" y="229420"/>
                </a:cubicBezTo>
                <a:close/>
              </a:path>
            </a:pathLst>
          </a:custGeom>
          <a:solidFill>
            <a:schemeClr val="accent4">
              <a:alpha val="2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B1F182-A5ED-EE4B-D526-14251E2D611E}"/>
              </a:ext>
            </a:extLst>
          </p:cNvPr>
          <p:cNvSpPr txBox="1"/>
          <p:nvPr/>
        </p:nvSpPr>
        <p:spPr>
          <a:xfrm>
            <a:off x="5432516" y="4096526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Times each point is counted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29BA38-C8BF-1F4B-5840-6127D06CD067}"/>
              </a:ext>
            </a:extLst>
          </p:cNvPr>
          <p:cNvSpPr txBox="1"/>
          <p:nvPr/>
        </p:nvSpPr>
        <p:spPr>
          <a:xfrm>
            <a:off x="4822916" y="2190750"/>
            <a:ext cx="1905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0   0   0   1 </a:t>
            </a:r>
          </a:p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1   1   1   2</a:t>
            </a:r>
          </a:p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1   1   1   2</a:t>
            </a:r>
          </a:p>
          <a:p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9D98CE-CF31-C375-A4BA-4E66CC088721}"/>
              </a:ext>
            </a:extLst>
          </p:cNvPr>
          <p:cNvSpPr txBox="1"/>
          <p:nvPr/>
        </p:nvSpPr>
        <p:spPr>
          <a:xfrm>
            <a:off x="6880316" y="2190750"/>
            <a:ext cx="201754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0   0   0   1 </a:t>
            </a:r>
          </a:p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1   1   1   2</a:t>
            </a:r>
          </a:p>
          <a:p>
            <a:r>
              <a:rPr lang="en-US">
                <a:latin typeface="Consolas" panose="020B0609020204030204" pitchFamily="49" charset="0"/>
              </a:rPr>
              <a:t> 1   1   1   2</a:t>
            </a:r>
          </a:p>
          <a:p>
            <a:r>
              <a:rPr lang="en-US">
                <a:latin typeface="Consolas" panose="020B0609020204030204" pitchFamily="49" charset="0"/>
              </a:rPr>
              <a:t> 1   1   1   2</a:t>
            </a:r>
          </a:p>
          <a:p>
            <a:r>
              <a:rPr lang="en-US">
                <a:latin typeface="Consolas" panose="020B0609020204030204" pitchFamily="49" charset="0"/>
              </a:rPr>
              <a:t> 1   1   1   2</a:t>
            </a:r>
          </a:p>
          <a:p>
            <a:r>
              <a:rPr lang="en-US">
                <a:latin typeface="Consolas" panose="020B0609020204030204" pitchFamily="49" charset="0"/>
              </a:rPr>
              <a:t> 2   2   2   3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024C452-6DDD-F310-94FB-A20BC5FFFF5F}"/>
              </a:ext>
            </a:extLst>
          </p:cNvPr>
          <p:cNvSpPr/>
          <p:nvPr/>
        </p:nvSpPr>
        <p:spPr>
          <a:xfrm>
            <a:off x="6848005" y="3069541"/>
            <a:ext cx="1735098" cy="982253"/>
          </a:xfrm>
          <a:custGeom>
            <a:avLst/>
            <a:gdLst>
              <a:gd name="connsiteX0" fmla="*/ 161555 w 1735098"/>
              <a:gd name="connsiteY0" fmla="*/ 25848 h 982253"/>
              <a:gd name="connsiteX1" fmla="*/ 145399 w 1735098"/>
              <a:gd name="connsiteY1" fmla="*/ 32311 h 982253"/>
              <a:gd name="connsiteX2" fmla="*/ 77546 w 1735098"/>
              <a:gd name="connsiteY2" fmla="*/ 80777 h 982253"/>
              <a:gd name="connsiteX3" fmla="*/ 51698 w 1735098"/>
              <a:gd name="connsiteY3" fmla="*/ 129243 h 982253"/>
              <a:gd name="connsiteX4" fmla="*/ 48466 w 1735098"/>
              <a:gd name="connsiteY4" fmla="*/ 164786 h 982253"/>
              <a:gd name="connsiteX5" fmla="*/ 80777 w 1735098"/>
              <a:gd name="connsiteY5" fmla="*/ 268181 h 982253"/>
              <a:gd name="connsiteX6" fmla="*/ 48466 w 1735098"/>
              <a:gd name="connsiteY6" fmla="*/ 306954 h 982253"/>
              <a:gd name="connsiteX7" fmla="*/ 16156 w 1735098"/>
              <a:gd name="connsiteY7" fmla="*/ 339265 h 982253"/>
              <a:gd name="connsiteX8" fmla="*/ 9693 w 1735098"/>
              <a:gd name="connsiteY8" fmla="*/ 494357 h 982253"/>
              <a:gd name="connsiteX9" fmla="*/ 16156 w 1735098"/>
              <a:gd name="connsiteY9" fmla="*/ 546055 h 982253"/>
              <a:gd name="connsiteX10" fmla="*/ 32311 w 1735098"/>
              <a:gd name="connsiteY10" fmla="*/ 584828 h 982253"/>
              <a:gd name="connsiteX11" fmla="*/ 6462 w 1735098"/>
              <a:gd name="connsiteY11" fmla="*/ 649450 h 982253"/>
              <a:gd name="connsiteX12" fmla="*/ 0 w 1735098"/>
              <a:gd name="connsiteY12" fmla="*/ 726996 h 982253"/>
              <a:gd name="connsiteX13" fmla="*/ 12924 w 1735098"/>
              <a:gd name="connsiteY13" fmla="*/ 765769 h 982253"/>
              <a:gd name="connsiteX14" fmla="*/ 29080 w 1735098"/>
              <a:gd name="connsiteY14" fmla="*/ 788387 h 982253"/>
              <a:gd name="connsiteX15" fmla="*/ 64622 w 1735098"/>
              <a:gd name="connsiteY15" fmla="*/ 827160 h 982253"/>
              <a:gd name="connsiteX16" fmla="*/ 84009 w 1735098"/>
              <a:gd name="connsiteY16" fmla="*/ 849778 h 982253"/>
              <a:gd name="connsiteX17" fmla="*/ 171248 w 1735098"/>
              <a:gd name="connsiteY17" fmla="*/ 878858 h 982253"/>
              <a:gd name="connsiteX18" fmla="*/ 226177 w 1735098"/>
              <a:gd name="connsiteY18" fmla="*/ 895013 h 982253"/>
              <a:gd name="connsiteX19" fmla="*/ 474971 w 1735098"/>
              <a:gd name="connsiteY19" fmla="*/ 927324 h 982253"/>
              <a:gd name="connsiteX20" fmla="*/ 791618 w 1735098"/>
              <a:gd name="connsiteY20" fmla="*/ 943479 h 982253"/>
              <a:gd name="connsiteX21" fmla="*/ 1137346 w 1735098"/>
              <a:gd name="connsiteY21" fmla="*/ 982253 h 982253"/>
              <a:gd name="connsiteX22" fmla="*/ 1399064 w 1735098"/>
              <a:gd name="connsiteY22" fmla="*/ 966097 h 982253"/>
              <a:gd name="connsiteX23" fmla="*/ 1505691 w 1735098"/>
              <a:gd name="connsiteY23" fmla="*/ 930555 h 982253"/>
              <a:gd name="connsiteX24" fmla="*/ 1615548 w 1735098"/>
              <a:gd name="connsiteY24" fmla="*/ 875626 h 982253"/>
              <a:gd name="connsiteX25" fmla="*/ 1641397 w 1735098"/>
              <a:gd name="connsiteY25" fmla="*/ 862702 h 982253"/>
              <a:gd name="connsiteX26" fmla="*/ 1696325 w 1735098"/>
              <a:gd name="connsiteY26" fmla="*/ 814236 h 982253"/>
              <a:gd name="connsiteX27" fmla="*/ 1735098 w 1735098"/>
              <a:gd name="connsiteY27" fmla="*/ 672067 h 982253"/>
              <a:gd name="connsiteX28" fmla="*/ 1728636 w 1735098"/>
              <a:gd name="connsiteY28" fmla="*/ 546055 h 982253"/>
              <a:gd name="connsiteX29" fmla="*/ 1718943 w 1735098"/>
              <a:gd name="connsiteY29" fmla="*/ 445891 h 982253"/>
              <a:gd name="connsiteX30" fmla="*/ 1712481 w 1735098"/>
              <a:gd name="connsiteY30" fmla="*/ 342496 h 982253"/>
              <a:gd name="connsiteX31" fmla="*/ 1715712 w 1735098"/>
              <a:gd name="connsiteY31" fmla="*/ 193865 h 982253"/>
              <a:gd name="connsiteX32" fmla="*/ 1696325 w 1735098"/>
              <a:gd name="connsiteY32" fmla="*/ 135706 h 982253"/>
              <a:gd name="connsiteX33" fmla="*/ 1680170 w 1735098"/>
              <a:gd name="connsiteY33" fmla="*/ 84008 h 982253"/>
              <a:gd name="connsiteX34" fmla="*/ 1673707 w 1735098"/>
              <a:gd name="connsiteY34" fmla="*/ 67853 h 982253"/>
              <a:gd name="connsiteX35" fmla="*/ 1660783 w 1735098"/>
              <a:gd name="connsiteY35" fmla="*/ 54928 h 982253"/>
              <a:gd name="connsiteX36" fmla="*/ 1647859 w 1735098"/>
              <a:gd name="connsiteY36" fmla="*/ 45235 h 982253"/>
              <a:gd name="connsiteX37" fmla="*/ 1592930 w 1735098"/>
              <a:gd name="connsiteY37" fmla="*/ 29079 h 982253"/>
              <a:gd name="connsiteX38" fmla="*/ 1547695 w 1735098"/>
              <a:gd name="connsiteY38" fmla="*/ 25848 h 982253"/>
              <a:gd name="connsiteX39" fmla="*/ 1444300 w 1735098"/>
              <a:gd name="connsiteY39" fmla="*/ 19386 h 982253"/>
              <a:gd name="connsiteX40" fmla="*/ 1382909 w 1735098"/>
              <a:gd name="connsiteY40" fmla="*/ 12924 h 982253"/>
              <a:gd name="connsiteX41" fmla="*/ 1337674 w 1735098"/>
              <a:gd name="connsiteY41" fmla="*/ 6462 h 982253"/>
              <a:gd name="connsiteX42" fmla="*/ 1231047 w 1735098"/>
              <a:gd name="connsiteY42" fmla="*/ 0 h 982253"/>
              <a:gd name="connsiteX43" fmla="*/ 917631 w 1735098"/>
              <a:gd name="connsiteY43" fmla="*/ 6462 h 982253"/>
              <a:gd name="connsiteX44" fmla="*/ 872396 w 1735098"/>
              <a:gd name="connsiteY44" fmla="*/ 9693 h 982253"/>
              <a:gd name="connsiteX45" fmla="*/ 568673 w 1735098"/>
              <a:gd name="connsiteY45" fmla="*/ 12924 h 982253"/>
              <a:gd name="connsiteX46" fmla="*/ 510513 w 1735098"/>
              <a:gd name="connsiteY46" fmla="*/ 16155 h 982253"/>
              <a:gd name="connsiteX47" fmla="*/ 161555 w 1735098"/>
              <a:gd name="connsiteY47" fmla="*/ 25848 h 98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735098" h="982253">
                <a:moveTo>
                  <a:pt x="161555" y="25848"/>
                </a:moveTo>
                <a:cubicBezTo>
                  <a:pt x="156170" y="28002"/>
                  <a:pt x="150254" y="29137"/>
                  <a:pt x="145399" y="32311"/>
                </a:cubicBezTo>
                <a:cubicBezTo>
                  <a:pt x="122136" y="47522"/>
                  <a:pt x="77546" y="80777"/>
                  <a:pt x="77546" y="80777"/>
                </a:cubicBezTo>
                <a:cubicBezTo>
                  <a:pt x="69719" y="93300"/>
                  <a:pt x="55161" y="113659"/>
                  <a:pt x="51698" y="129243"/>
                </a:cubicBezTo>
                <a:cubicBezTo>
                  <a:pt x="49117" y="140856"/>
                  <a:pt x="49543" y="152938"/>
                  <a:pt x="48466" y="164786"/>
                </a:cubicBezTo>
                <a:cubicBezTo>
                  <a:pt x="74205" y="210324"/>
                  <a:pt x="107116" y="225634"/>
                  <a:pt x="80777" y="268181"/>
                </a:cubicBezTo>
                <a:cubicBezTo>
                  <a:pt x="71922" y="282486"/>
                  <a:pt x="59783" y="294505"/>
                  <a:pt x="48466" y="306954"/>
                </a:cubicBezTo>
                <a:cubicBezTo>
                  <a:pt x="38220" y="318224"/>
                  <a:pt x="26926" y="328495"/>
                  <a:pt x="16156" y="339265"/>
                </a:cubicBezTo>
                <a:cubicBezTo>
                  <a:pt x="-4395" y="407763"/>
                  <a:pt x="2859" y="371358"/>
                  <a:pt x="9693" y="494357"/>
                </a:cubicBezTo>
                <a:cubicBezTo>
                  <a:pt x="10656" y="511697"/>
                  <a:pt x="11944" y="529207"/>
                  <a:pt x="16156" y="546055"/>
                </a:cubicBezTo>
                <a:cubicBezTo>
                  <a:pt x="19552" y="559638"/>
                  <a:pt x="26926" y="571904"/>
                  <a:pt x="32311" y="584828"/>
                </a:cubicBezTo>
                <a:cubicBezTo>
                  <a:pt x="24956" y="601378"/>
                  <a:pt x="10310" y="632521"/>
                  <a:pt x="6462" y="649450"/>
                </a:cubicBezTo>
                <a:cubicBezTo>
                  <a:pt x="5415" y="654057"/>
                  <a:pt x="65" y="726157"/>
                  <a:pt x="0" y="726996"/>
                </a:cubicBezTo>
                <a:cubicBezTo>
                  <a:pt x="4308" y="739920"/>
                  <a:pt x="7092" y="753457"/>
                  <a:pt x="12924" y="765769"/>
                </a:cubicBezTo>
                <a:cubicBezTo>
                  <a:pt x="16890" y="774142"/>
                  <a:pt x="23431" y="781043"/>
                  <a:pt x="29080" y="788387"/>
                </a:cubicBezTo>
                <a:cubicBezTo>
                  <a:pt x="49898" y="815451"/>
                  <a:pt x="40577" y="801112"/>
                  <a:pt x="64622" y="827160"/>
                </a:cubicBezTo>
                <a:cubicBezTo>
                  <a:pt x="71357" y="834457"/>
                  <a:pt x="75747" y="844270"/>
                  <a:pt x="84009" y="849778"/>
                </a:cubicBezTo>
                <a:cubicBezTo>
                  <a:pt x="105016" y="863782"/>
                  <a:pt x="148900" y="872573"/>
                  <a:pt x="171248" y="878858"/>
                </a:cubicBezTo>
                <a:cubicBezTo>
                  <a:pt x="189620" y="884025"/>
                  <a:pt x="207538" y="890912"/>
                  <a:pt x="226177" y="895013"/>
                </a:cubicBezTo>
                <a:cubicBezTo>
                  <a:pt x="313030" y="914121"/>
                  <a:pt x="384541" y="922710"/>
                  <a:pt x="474971" y="927324"/>
                </a:cubicBezTo>
                <a:lnTo>
                  <a:pt x="791618" y="943479"/>
                </a:lnTo>
                <a:cubicBezTo>
                  <a:pt x="1055274" y="977869"/>
                  <a:pt x="939852" y="966660"/>
                  <a:pt x="1137346" y="982253"/>
                </a:cubicBezTo>
                <a:cubicBezTo>
                  <a:pt x="1206387" y="979872"/>
                  <a:pt x="1320054" y="981899"/>
                  <a:pt x="1399064" y="966097"/>
                </a:cubicBezTo>
                <a:cubicBezTo>
                  <a:pt x="1427445" y="960421"/>
                  <a:pt x="1478752" y="941530"/>
                  <a:pt x="1505691" y="930555"/>
                </a:cubicBezTo>
                <a:cubicBezTo>
                  <a:pt x="1542305" y="915638"/>
                  <a:pt x="1582006" y="892938"/>
                  <a:pt x="1615548" y="875626"/>
                </a:cubicBezTo>
                <a:cubicBezTo>
                  <a:pt x="1624108" y="871208"/>
                  <a:pt x="1634174" y="869076"/>
                  <a:pt x="1641397" y="862702"/>
                </a:cubicBezTo>
                <a:lnTo>
                  <a:pt x="1696325" y="814236"/>
                </a:lnTo>
                <a:cubicBezTo>
                  <a:pt x="1731284" y="709358"/>
                  <a:pt x="1720078" y="757183"/>
                  <a:pt x="1735098" y="672067"/>
                </a:cubicBezTo>
                <a:cubicBezTo>
                  <a:pt x="1732944" y="630063"/>
                  <a:pt x="1731580" y="588011"/>
                  <a:pt x="1728636" y="546055"/>
                </a:cubicBezTo>
                <a:cubicBezTo>
                  <a:pt x="1716771" y="376979"/>
                  <a:pt x="1726443" y="577146"/>
                  <a:pt x="1718943" y="445891"/>
                </a:cubicBezTo>
                <a:cubicBezTo>
                  <a:pt x="1712987" y="341658"/>
                  <a:pt x="1719091" y="408601"/>
                  <a:pt x="1712481" y="342496"/>
                </a:cubicBezTo>
                <a:cubicBezTo>
                  <a:pt x="1719765" y="284222"/>
                  <a:pt x="1725456" y="260679"/>
                  <a:pt x="1715712" y="193865"/>
                </a:cubicBezTo>
                <a:cubicBezTo>
                  <a:pt x="1712763" y="173644"/>
                  <a:pt x="1702420" y="155211"/>
                  <a:pt x="1696325" y="135706"/>
                </a:cubicBezTo>
                <a:cubicBezTo>
                  <a:pt x="1690940" y="118473"/>
                  <a:pt x="1686876" y="100771"/>
                  <a:pt x="1680170" y="84008"/>
                </a:cubicBezTo>
                <a:cubicBezTo>
                  <a:pt x="1678016" y="78623"/>
                  <a:pt x="1676924" y="72679"/>
                  <a:pt x="1673707" y="67853"/>
                </a:cubicBezTo>
                <a:cubicBezTo>
                  <a:pt x="1670327" y="62784"/>
                  <a:pt x="1665368" y="58940"/>
                  <a:pt x="1660783" y="54928"/>
                </a:cubicBezTo>
                <a:cubicBezTo>
                  <a:pt x="1656730" y="51382"/>
                  <a:pt x="1652586" y="47814"/>
                  <a:pt x="1647859" y="45235"/>
                </a:cubicBezTo>
                <a:cubicBezTo>
                  <a:pt x="1629617" y="35285"/>
                  <a:pt x="1613905" y="31701"/>
                  <a:pt x="1592930" y="29079"/>
                </a:cubicBezTo>
                <a:cubicBezTo>
                  <a:pt x="1577930" y="27204"/>
                  <a:pt x="1562780" y="26821"/>
                  <a:pt x="1547695" y="25848"/>
                </a:cubicBezTo>
                <a:lnTo>
                  <a:pt x="1444300" y="19386"/>
                </a:lnTo>
                <a:cubicBezTo>
                  <a:pt x="1423803" y="17577"/>
                  <a:pt x="1403336" y="15400"/>
                  <a:pt x="1382909" y="12924"/>
                </a:cubicBezTo>
                <a:cubicBezTo>
                  <a:pt x="1367788" y="11091"/>
                  <a:pt x="1352825" y="8029"/>
                  <a:pt x="1337674" y="6462"/>
                </a:cubicBezTo>
                <a:cubicBezTo>
                  <a:pt x="1321936" y="4834"/>
                  <a:pt x="1242894" y="658"/>
                  <a:pt x="1231047" y="0"/>
                </a:cubicBezTo>
                <a:lnTo>
                  <a:pt x="917631" y="6462"/>
                </a:lnTo>
                <a:cubicBezTo>
                  <a:pt x="902520" y="6870"/>
                  <a:pt x="887510" y="9413"/>
                  <a:pt x="872396" y="9693"/>
                </a:cubicBezTo>
                <a:lnTo>
                  <a:pt x="568673" y="12924"/>
                </a:lnTo>
                <a:cubicBezTo>
                  <a:pt x="549286" y="14001"/>
                  <a:pt x="529930" y="16155"/>
                  <a:pt x="510513" y="16155"/>
                </a:cubicBezTo>
                <a:lnTo>
                  <a:pt x="161555" y="25848"/>
                </a:lnTo>
                <a:close/>
              </a:path>
            </a:pathLst>
          </a:custGeom>
          <a:solidFill>
            <a:schemeClr val="accent2">
              <a:alpha val="19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959F80-296A-DC62-D5A4-F6E0F49C5D72}"/>
              </a:ext>
            </a:extLst>
          </p:cNvPr>
          <p:cNvSpPr/>
          <p:nvPr/>
        </p:nvSpPr>
        <p:spPr>
          <a:xfrm>
            <a:off x="4831929" y="2850352"/>
            <a:ext cx="3828026" cy="1207588"/>
          </a:xfrm>
          <a:custGeom>
            <a:avLst/>
            <a:gdLst>
              <a:gd name="connsiteX0" fmla="*/ 88490 w 3828026"/>
              <a:gd name="connsiteY0" fmla="*/ 46887 h 1207588"/>
              <a:gd name="connsiteX1" fmla="*/ 72103 w 3828026"/>
              <a:gd name="connsiteY1" fmla="*/ 50164 h 1207588"/>
              <a:gd name="connsiteX2" fmla="*/ 39329 w 3828026"/>
              <a:gd name="connsiteY2" fmla="*/ 76383 h 1207588"/>
              <a:gd name="connsiteX3" fmla="*/ 22942 w 3828026"/>
              <a:gd name="connsiteY3" fmla="*/ 89493 h 1207588"/>
              <a:gd name="connsiteX4" fmla="*/ 16387 w 3828026"/>
              <a:gd name="connsiteY4" fmla="*/ 105880 h 1207588"/>
              <a:gd name="connsiteX5" fmla="*/ 9832 w 3828026"/>
              <a:gd name="connsiteY5" fmla="*/ 115713 h 1207588"/>
              <a:gd name="connsiteX6" fmla="*/ 13110 w 3828026"/>
              <a:gd name="connsiteY6" fmla="*/ 164874 h 1207588"/>
              <a:gd name="connsiteX7" fmla="*/ 19664 w 3828026"/>
              <a:gd name="connsiteY7" fmla="*/ 177983 h 1207588"/>
              <a:gd name="connsiteX8" fmla="*/ 29497 w 3828026"/>
              <a:gd name="connsiteY8" fmla="*/ 191093 h 1207588"/>
              <a:gd name="connsiteX9" fmla="*/ 58993 w 3828026"/>
              <a:gd name="connsiteY9" fmla="*/ 210758 h 1207588"/>
              <a:gd name="connsiteX10" fmla="*/ 154039 w 3828026"/>
              <a:gd name="connsiteY10" fmla="*/ 246809 h 1207588"/>
              <a:gd name="connsiteX11" fmla="*/ 196645 w 3828026"/>
              <a:gd name="connsiteY11" fmla="*/ 256642 h 1207588"/>
              <a:gd name="connsiteX12" fmla="*/ 249084 w 3828026"/>
              <a:gd name="connsiteY12" fmla="*/ 259919 h 1207588"/>
              <a:gd name="connsiteX13" fmla="*/ 294968 w 3828026"/>
              <a:gd name="connsiteY13" fmla="*/ 263196 h 1207588"/>
              <a:gd name="connsiteX14" fmla="*/ 429342 w 3828026"/>
              <a:gd name="connsiteY14" fmla="*/ 259919 h 1207588"/>
              <a:gd name="connsiteX15" fmla="*/ 750529 w 3828026"/>
              <a:gd name="connsiteY15" fmla="*/ 266474 h 1207588"/>
              <a:gd name="connsiteX16" fmla="*/ 960284 w 3828026"/>
              <a:gd name="connsiteY16" fmla="*/ 263196 h 1207588"/>
              <a:gd name="connsiteX17" fmla="*/ 1055329 w 3828026"/>
              <a:gd name="connsiteY17" fmla="*/ 256642 h 1207588"/>
              <a:gd name="connsiteX18" fmla="*/ 1097935 w 3828026"/>
              <a:gd name="connsiteY18" fmla="*/ 253364 h 1207588"/>
              <a:gd name="connsiteX19" fmla="*/ 1406013 w 3828026"/>
              <a:gd name="connsiteY19" fmla="*/ 250087 h 1207588"/>
              <a:gd name="connsiteX20" fmla="*/ 1543664 w 3828026"/>
              <a:gd name="connsiteY20" fmla="*/ 250087 h 1207588"/>
              <a:gd name="connsiteX21" fmla="*/ 1589548 w 3828026"/>
              <a:gd name="connsiteY21" fmla="*/ 256642 h 1207588"/>
              <a:gd name="connsiteX22" fmla="*/ 1622322 w 3828026"/>
              <a:gd name="connsiteY22" fmla="*/ 259919 h 1207588"/>
              <a:gd name="connsiteX23" fmla="*/ 1635432 w 3828026"/>
              <a:gd name="connsiteY23" fmla="*/ 250087 h 1207588"/>
              <a:gd name="connsiteX24" fmla="*/ 1638710 w 3828026"/>
              <a:gd name="connsiteY24" fmla="*/ 273029 h 1207588"/>
              <a:gd name="connsiteX25" fmla="*/ 1645264 w 3828026"/>
              <a:gd name="connsiteY25" fmla="*/ 295971 h 1207588"/>
              <a:gd name="connsiteX26" fmla="*/ 1651819 w 3828026"/>
              <a:gd name="connsiteY26" fmla="*/ 351687 h 1207588"/>
              <a:gd name="connsiteX27" fmla="*/ 1648542 w 3828026"/>
              <a:gd name="connsiteY27" fmla="*/ 459842 h 1207588"/>
              <a:gd name="connsiteX28" fmla="*/ 1641987 w 3828026"/>
              <a:gd name="connsiteY28" fmla="*/ 492616 h 1207588"/>
              <a:gd name="connsiteX29" fmla="*/ 1635432 w 3828026"/>
              <a:gd name="connsiteY29" fmla="*/ 548332 h 1207588"/>
              <a:gd name="connsiteX30" fmla="*/ 1628877 w 3828026"/>
              <a:gd name="connsiteY30" fmla="*/ 577829 h 1207588"/>
              <a:gd name="connsiteX31" fmla="*/ 1615768 w 3828026"/>
              <a:gd name="connsiteY31" fmla="*/ 649932 h 1207588"/>
              <a:gd name="connsiteX32" fmla="*/ 1586271 w 3828026"/>
              <a:gd name="connsiteY32" fmla="*/ 722035 h 1207588"/>
              <a:gd name="connsiteX33" fmla="*/ 1560052 w 3828026"/>
              <a:gd name="connsiteY33" fmla="*/ 771196 h 1207588"/>
              <a:gd name="connsiteX34" fmla="*/ 1553497 w 3828026"/>
              <a:gd name="connsiteY34" fmla="*/ 790861 h 1207588"/>
              <a:gd name="connsiteX35" fmla="*/ 1517445 w 3828026"/>
              <a:gd name="connsiteY35" fmla="*/ 843300 h 1207588"/>
              <a:gd name="connsiteX36" fmla="*/ 1501058 w 3828026"/>
              <a:gd name="connsiteY36" fmla="*/ 856409 h 1207588"/>
              <a:gd name="connsiteX37" fmla="*/ 1481393 w 3828026"/>
              <a:gd name="connsiteY37" fmla="*/ 876074 h 1207588"/>
              <a:gd name="connsiteX38" fmla="*/ 1389626 w 3828026"/>
              <a:gd name="connsiteY38" fmla="*/ 899016 h 1207588"/>
              <a:gd name="connsiteX39" fmla="*/ 1209368 w 3828026"/>
              <a:gd name="connsiteY39" fmla="*/ 895738 h 1207588"/>
              <a:gd name="connsiteX40" fmla="*/ 1127432 w 3828026"/>
              <a:gd name="connsiteY40" fmla="*/ 889183 h 1207588"/>
              <a:gd name="connsiteX41" fmla="*/ 1045497 w 3828026"/>
              <a:gd name="connsiteY41" fmla="*/ 885906 h 1207588"/>
              <a:gd name="connsiteX42" fmla="*/ 704645 w 3828026"/>
              <a:gd name="connsiteY42" fmla="*/ 879351 h 1207588"/>
              <a:gd name="connsiteX43" fmla="*/ 635819 w 3828026"/>
              <a:gd name="connsiteY43" fmla="*/ 876074 h 1207588"/>
              <a:gd name="connsiteX44" fmla="*/ 170426 w 3828026"/>
              <a:gd name="connsiteY44" fmla="*/ 882629 h 1207588"/>
              <a:gd name="connsiteX45" fmla="*/ 75381 w 3828026"/>
              <a:gd name="connsiteY45" fmla="*/ 895738 h 1207588"/>
              <a:gd name="connsiteX46" fmla="*/ 13110 w 3828026"/>
              <a:gd name="connsiteY46" fmla="*/ 928513 h 1207588"/>
              <a:gd name="connsiteX47" fmla="*/ 0 w 3828026"/>
              <a:gd name="connsiteY47" fmla="*/ 948177 h 1207588"/>
              <a:gd name="connsiteX48" fmla="*/ 13110 w 3828026"/>
              <a:gd name="connsiteY48" fmla="*/ 1030113 h 1207588"/>
              <a:gd name="connsiteX49" fmla="*/ 29497 w 3828026"/>
              <a:gd name="connsiteY49" fmla="*/ 1049777 h 1207588"/>
              <a:gd name="connsiteX50" fmla="*/ 91768 w 3828026"/>
              <a:gd name="connsiteY50" fmla="*/ 1085829 h 1207588"/>
              <a:gd name="connsiteX51" fmla="*/ 144206 w 3828026"/>
              <a:gd name="connsiteY51" fmla="*/ 1102216 h 1207588"/>
              <a:gd name="connsiteX52" fmla="*/ 213032 w 3828026"/>
              <a:gd name="connsiteY52" fmla="*/ 1115325 h 1207588"/>
              <a:gd name="connsiteX53" fmla="*/ 439174 w 3828026"/>
              <a:gd name="connsiteY53" fmla="*/ 1154654 h 1207588"/>
              <a:gd name="connsiteX54" fmla="*/ 547329 w 3828026"/>
              <a:gd name="connsiteY54" fmla="*/ 1164487 h 1207588"/>
              <a:gd name="connsiteX55" fmla="*/ 675148 w 3828026"/>
              <a:gd name="connsiteY55" fmla="*/ 1174319 h 1207588"/>
              <a:gd name="connsiteX56" fmla="*/ 960284 w 3828026"/>
              <a:gd name="connsiteY56" fmla="*/ 1190706 h 1207588"/>
              <a:gd name="connsiteX57" fmla="*/ 1261806 w 3828026"/>
              <a:gd name="connsiteY57" fmla="*/ 1207093 h 1207588"/>
              <a:gd name="connsiteX58" fmla="*/ 1383071 w 3828026"/>
              <a:gd name="connsiteY58" fmla="*/ 1197261 h 1207588"/>
              <a:gd name="connsiteX59" fmla="*/ 1540387 w 3828026"/>
              <a:gd name="connsiteY59" fmla="*/ 1174319 h 1207588"/>
              <a:gd name="connsiteX60" fmla="*/ 1582993 w 3828026"/>
              <a:gd name="connsiteY60" fmla="*/ 1161209 h 1207588"/>
              <a:gd name="connsiteX61" fmla="*/ 1605935 w 3828026"/>
              <a:gd name="connsiteY61" fmla="*/ 1157932 h 1207588"/>
              <a:gd name="connsiteX62" fmla="*/ 1625600 w 3828026"/>
              <a:gd name="connsiteY62" fmla="*/ 1154654 h 1207588"/>
              <a:gd name="connsiteX63" fmla="*/ 1641987 w 3828026"/>
              <a:gd name="connsiteY63" fmla="*/ 1151377 h 1207588"/>
              <a:gd name="connsiteX64" fmla="*/ 1871406 w 3828026"/>
              <a:gd name="connsiteY64" fmla="*/ 1144822 h 1207588"/>
              <a:gd name="connsiteX65" fmla="*/ 1933677 w 3828026"/>
              <a:gd name="connsiteY65" fmla="*/ 1141545 h 1207588"/>
              <a:gd name="connsiteX66" fmla="*/ 2104103 w 3828026"/>
              <a:gd name="connsiteY66" fmla="*/ 1138267 h 1207588"/>
              <a:gd name="connsiteX67" fmla="*/ 2287639 w 3828026"/>
              <a:gd name="connsiteY67" fmla="*/ 1151377 h 1207588"/>
              <a:gd name="connsiteX68" fmla="*/ 2605548 w 3828026"/>
              <a:gd name="connsiteY68" fmla="*/ 1157932 h 1207588"/>
              <a:gd name="connsiteX69" fmla="*/ 2933290 w 3828026"/>
              <a:gd name="connsiteY69" fmla="*/ 1164487 h 1207588"/>
              <a:gd name="connsiteX70" fmla="*/ 3100439 w 3828026"/>
              <a:gd name="connsiteY70" fmla="*/ 1167764 h 1207588"/>
              <a:gd name="connsiteX71" fmla="*/ 3280697 w 3828026"/>
              <a:gd name="connsiteY71" fmla="*/ 1161209 h 1207588"/>
              <a:gd name="connsiteX72" fmla="*/ 3611716 w 3828026"/>
              <a:gd name="connsiteY72" fmla="*/ 1151377 h 1207588"/>
              <a:gd name="connsiteX73" fmla="*/ 3696929 w 3828026"/>
              <a:gd name="connsiteY73" fmla="*/ 1131713 h 1207588"/>
              <a:gd name="connsiteX74" fmla="*/ 3795252 w 3828026"/>
              <a:gd name="connsiteY74" fmla="*/ 1098938 h 1207588"/>
              <a:gd name="connsiteX75" fmla="*/ 3828026 w 3828026"/>
              <a:gd name="connsiteY75" fmla="*/ 1043222 h 1207588"/>
              <a:gd name="connsiteX76" fmla="*/ 3814916 w 3828026"/>
              <a:gd name="connsiteY76" fmla="*/ 997338 h 1207588"/>
              <a:gd name="connsiteX77" fmla="*/ 3795252 w 3828026"/>
              <a:gd name="connsiteY77" fmla="*/ 977674 h 1207588"/>
              <a:gd name="connsiteX78" fmla="*/ 3713316 w 3828026"/>
              <a:gd name="connsiteY78" fmla="*/ 944900 h 1207588"/>
              <a:gd name="connsiteX79" fmla="*/ 3654322 w 3828026"/>
              <a:gd name="connsiteY79" fmla="*/ 931790 h 1207588"/>
              <a:gd name="connsiteX80" fmla="*/ 3542890 w 3828026"/>
              <a:gd name="connsiteY80" fmla="*/ 912125 h 1207588"/>
              <a:gd name="connsiteX81" fmla="*/ 2995561 w 3828026"/>
              <a:gd name="connsiteY81" fmla="*/ 899016 h 1207588"/>
              <a:gd name="connsiteX82" fmla="*/ 2818581 w 3828026"/>
              <a:gd name="connsiteY82" fmla="*/ 889183 h 1207588"/>
              <a:gd name="connsiteX83" fmla="*/ 2697316 w 3828026"/>
              <a:gd name="connsiteY83" fmla="*/ 885906 h 1207588"/>
              <a:gd name="connsiteX84" fmla="*/ 2395793 w 3828026"/>
              <a:gd name="connsiteY84" fmla="*/ 872796 h 1207588"/>
              <a:gd name="connsiteX85" fmla="*/ 2271252 w 3828026"/>
              <a:gd name="connsiteY85" fmla="*/ 859687 h 1207588"/>
              <a:gd name="connsiteX86" fmla="*/ 2192593 w 3828026"/>
              <a:gd name="connsiteY86" fmla="*/ 853132 h 1207588"/>
              <a:gd name="connsiteX87" fmla="*/ 2163097 w 3828026"/>
              <a:gd name="connsiteY87" fmla="*/ 846577 h 1207588"/>
              <a:gd name="connsiteX88" fmla="*/ 2140155 w 3828026"/>
              <a:gd name="connsiteY88" fmla="*/ 843300 h 1207588"/>
              <a:gd name="connsiteX89" fmla="*/ 2090993 w 3828026"/>
              <a:gd name="connsiteY89" fmla="*/ 833467 h 1207588"/>
              <a:gd name="connsiteX90" fmla="*/ 2048387 w 3828026"/>
              <a:gd name="connsiteY90" fmla="*/ 810525 h 1207588"/>
              <a:gd name="connsiteX91" fmla="*/ 2022168 w 3828026"/>
              <a:gd name="connsiteY91" fmla="*/ 738422 h 1207588"/>
              <a:gd name="connsiteX92" fmla="*/ 2012335 w 3828026"/>
              <a:gd name="connsiteY92" fmla="*/ 649932 h 1207588"/>
              <a:gd name="connsiteX93" fmla="*/ 2015613 w 3828026"/>
              <a:gd name="connsiteY93" fmla="*/ 531945 h 1207588"/>
              <a:gd name="connsiteX94" fmla="*/ 2018890 w 3828026"/>
              <a:gd name="connsiteY94" fmla="*/ 338577 h 1207588"/>
              <a:gd name="connsiteX95" fmla="*/ 2022168 w 3828026"/>
              <a:gd name="connsiteY95" fmla="*/ 325467 h 1207588"/>
              <a:gd name="connsiteX96" fmla="*/ 2032000 w 3828026"/>
              <a:gd name="connsiteY96" fmla="*/ 299248 h 1207588"/>
              <a:gd name="connsiteX97" fmla="*/ 2048387 w 3828026"/>
              <a:gd name="connsiteY97" fmla="*/ 279583 h 1207588"/>
              <a:gd name="connsiteX98" fmla="*/ 2071329 w 3828026"/>
              <a:gd name="connsiteY98" fmla="*/ 259919 h 1207588"/>
              <a:gd name="connsiteX99" fmla="*/ 2081161 w 3828026"/>
              <a:gd name="connsiteY99" fmla="*/ 253364 h 1207588"/>
              <a:gd name="connsiteX100" fmla="*/ 2117213 w 3828026"/>
              <a:gd name="connsiteY100" fmla="*/ 246809 h 1207588"/>
              <a:gd name="connsiteX101" fmla="*/ 2330245 w 3828026"/>
              <a:gd name="connsiteY101" fmla="*/ 250087 h 1207588"/>
              <a:gd name="connsiteX102" fmla="*/ 2422013 w 3828026"/>
              <a:gd name="connsiteY102" fmla="*/ 246809 h 1207588"/>
              <a:gd name="connsiteX103" fmla="*/ 2579329 w 3828026"/>
              <a:gd name="connsiteY103" fmla="*/ 240254 h 1207588"/>
              <a:gd name="connsiteX104" fmla="*/ 2864464 w 3828026"/>
              <a:gd name="connsiteY104" fmla="*/ 233700 h 1207588"/>
              <a:gd name="connsiteX105" fmla="*/ 2933290 w 3828026"/>
              <a:gd name="connsiteY105" fmla="*/ 223867 h 1207588"/>
              <a:gd name="connsiteX106" fmla="*/ 3034890 w 3828026"/>
              <a:gd name="connsiteY106" fmla="*/ 217313 h 1207588"/>
              <a:gd name="connsiteX107" fmla="*/ 3185652 w 3828026"/>
              <a:gd name="connsiteY107" fmla="*/ 220590 h 1207588"/>
              <a:gd name="connsiteX108" fmla="*/ 3280697 w 3828026"/>
              <a:gd name="connsiteY108" fmla="*/ 227145 h 1207588"/>
              <a:gd name="connsiteX109" fmla="*/ 3660877 w 3828026"/>
              <a:gd name="connsiteY109" fmla="*/ 223867 h 1207588"/>
              <a:gd name="connsiteX110" fmla="*/ 3683819 w 3828026"/>
              <a:gd name="connsiteY110" fmla="*/ 214035 h 1207588"/>
              <a:gd name="connsiteX111" fmla="*/ 3696929 w 3828026"/>
              <a:gd name="connsiteY111" fmla="*/ 204203 h 1207588"/>
              <a:gd name="connsiteX112" fmla="*/ 3719871 w 3828026"/>
              <a:gd name="connsiteY112" fmla="*/ 164874 h 1207588"/>
              <a:gd name="connsiteX113" fmla="*/ 3723148 w 3828026"/>
              <a:gd name="connsiteY113" fmla="*/ 148487 h 1207588"/>
              <a:gd name="connsiteX114" fmla="*/ 3706761 w 3828026"/>
              <a:gd name="connsiteY114" fmla="*/ 82938 h 1207588"/>
              <a:gd name="connsiteX115" fmla="*/ 3664155 w 3828026"/>
              <a:gd name="connsiteY115" fmla="*/ 46887 h 1207588"/>
              <a:gd name="connsiteX116" fmla="*/ 3628103 w 3828026"/>
              <a:gd name="connsiteY116" fmla="*/ 30500 h 1207588"/>
              <a:gd name="connsiteX117" fmla="*/ 3533058 w 3828026"/>
              <a:gd name="connsiteY117" fmla="*/ 10835 h 1207588"/>
              <a:gd name="connsiteX118" fmla="*/ 3474064 w 3828026"/>
              <a:gd name="connsiteY118" fmla="*/ 7558 h 1207588"/>
              <a:gd name="connsiteX119" fmla="*/ 3310193 w 3828026"/>
              <a:gd name="connsiteY119" fmla="*/ 14113 h 1207588"/>
              <a:gd name="connsiteX120" fmla="*/ 3251200 w 3828026"/>
              <a:gd name="connsiteY120" fmla="*/ 20667 h 1207588"/>
              <a:gd name="connsiteX121" fmla="*/ 3106993 w 3828026"/>
              <a:gd name="connsiteY121" fmla="*/ 40332 h 1207588"/>
              <a:gd name="connsiteX122" fmla="*/ 2949677 w 3828026"/>
              <a:gd name="connsiteY122" fmla="*/ 50164 h 1207588"/>
              <a:gd name="connsiteX123" fmla="*/ 2857910 w 3828026"/>
              <a:gd name="connsiteY123" fmla="*/ 59996 h 1207588"/>
              <a:gd name="connsiteX124" fmla="*/ 2759587 w 3828026"/>
              <a:gd name="connsiteY124" fmla="*/ 63274 h 1207588"/>
              <a:gd name="connsiteX125" fmla="*/ 2431845 w 3828026"/>
              <a:gd name="connsiteY125" fmla="*/ 66551 h 1207588"/>
              <a:gd name="connsiteX126" fmla="*/ 2294193 w 3828026"/>
              <a:gd name="connsiteY126" fmla="*/ 63274 h 1207588"/>
              <a:gd name="connsiteX127" fmla="*/ 2166374 w 3828026"/>
              <a:gd name="connsiteY127" fmla="*/ 50164 h 1207588"/>
              <a:gd name="connsiteX128" fmla="*/ 2077884 w 3828026"/>
              <a:gd name="connsiteY128" fmla="*/ 43609 h 1207588"/>
              <a:gd name="connsiteX129" fmla="*/ 1973006 w 3828026"/>
              <a:gd name="connsiteY129" fmla="*/ 33777 h 1207588"/>
              <a:gd name="connsiteX130" fmla="*/ 1917290 w 3828026"/>
              <a:gd name="connsiteY130" fmla="*/ 27222 h 1207588"/>
              <a:gd name="connsiteX131" fmla="*/ 1864852 w 3828026"/>
              <a:gd name="connsiteY131" fmla="*/ 23945 h 1207588"/>
              <a:gd name="connsiteX132" fmla="*/ 1818968 w 3828026"/>
              <a:gd name="connsiteY132" fmla="*/ 20667 h 1207588"/>
              <a:gd name="connsiteX133" fmla="*/ 1425677 w 3828026"/>
              <a:gd name="connsiteY133" fmla="*/ 10835 h 1207588"/>
              <a:gd name="connsiteX134" fmla="*/ 1074993 w 3828026"/>
              <a:gd name="connsiteY134" fmla="*/ 7558 h 1207588"/>
              <a:gd name="connsiteX135" fmla="*/ 639097 w 3828026"/>
              <a:gd name="connsiteY135" fmla="*/ 4280 h 1207588"/>
              <a:gd name="connsiteX136" fmla="*/ 242529 w 3828026"/>
              <a:gd name="connsiteY136" fmla="*/ 7558 h 1207588"/>
              <a:gd name="connsiteX137" fmla="*/ 186813 w 3828026"/>
              <a:gd name="connsiteY137" fmla="*/ 14113 h 1207588"/>
              <a:gd name="connsiteX138" fmla="*/ 167148 w 3828026"/>
              <a:gd name="connsiteY138" fmla="*/ 17390 h 1207588"/>
              <a:gd name="connsiteX139" fmla="*/ 121264 w 3828026"/>
              <a:gd name="connsiteY139" fmla="*/ 20667 h 1207588"/>
              <a:gd name="connsiteX140" fmla="*/ 98322 w 3828026"/>
              <a:gd name="connsiteY140" fmla="*/ 23945 h 1207588"/>
              <a:gd name="connsiteX141" fmla="*/ 88490 w 3828026"/>
              <a:gd name="connsiteY141" fmla="*/ 46887 h 120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3828026" h="1207588">
                <a:moveTo>
                  <a:pt x="88490" y="46887"/>
                </a:moveTo>
                <a:cubicBezTo>
                  <a:pt x="84120" y="51257"/>
                  <a:pt x="77275" y="48095"/>
                  <a:pt x="72103" y="50164"/>
                </a:cubicBezTo>
                <a:cubicBezTo>
                  <a:pt x="54851" y="57064"/>
                  <a:pt x="53236" y="63866"/>
                  <a:pt x="39329" y="76383"/>
                </a:cubicBezTo>
                <a:cubicBezTo>
                  <a:pt x="34129" y="81063"/>
                  <a:pt x="28404" y="85123"/>
                  <a:pt x="22942" y="89493"/>
                </a:cubicBezTo>
                <a:cubicBezTo>
                  <a:pt x="20757" y="94955"/>
                  <a:pt x="19018" y="100618"/>
                  <a:pt x="16387" y="105880"/>
                </a:cubicBezTo>
                <a:cubicBezTo>
                  <a:pt x="14625" y="109403"/>
                  <a:pt x="10050" y="111780"/>
                  <a:pt x="9832" y="115713"/>
                </a:cubicBezTo>
                <a:cubicBezTo>
                  <a:pt x="8921" y="132111"/>
                  <a:pt x="10549" y="148652"/>
                  <a:pt x="13110" y="164874"/>
                </a:cubicBezTo>
                <a:cubicBezTo>
                  <a:pt x="13872" y="169700"/>
                  <a:pt x="17075" y="173840"/>
                  <a:pt x="19664" y="177983"/>
                </a:cubicBezTo>
                <a:cubicBezTo>
                  <a:pt x="22559" y="182615"/>
                  <a:pt x="25634" y="187230"/>
                  <a:pt x="29497" y="191093"/>
                </a:cubicBezTo>
                <a:cubicBezTo>
                  <a:pt x="35320" y="196916"/>
                  <a:pt x="52364" y="207248"/>
                  <a:pt x="58993" y="210758"/>
                </a:cubicBezTo>
                <a:cubicBezTo>
                  <a:pt x="98853" y="231860"/>
                  <a:pt x="106430" y="235821"/>
                  <a:pt x="154039" y="246809"/>
                </a:cubicBezTo>
                <a:cubicBezTo>
                  <a:pt x="168241" y="250087"/>
                  <a:pt x="182206" y="254650"/>
                  <a:pt x="196645" y="256642"/>
                </a:cubicBezTo>
                <a:cubicBezTo>
                  <a:pt x="213994" y="259035"/>
                  <a:pt x="231609" y="258754"/>
                  <a:pt x="249084" y="259919"/>
                </a:cubicBezTo>
                <a:lnTo>
                  <a:pt x="294968" y="263196"/>
                </a:lnTo>
                <a:cubicBezTo>
                  <a:pt x="339759" y="262104"/>
                  <a:pt x="384537" y="259919"/>
                  <a:pt x="429342" y="259919"/>
                </a:cubicBezTo>
                <a:cubicBezTo>
                  <a:pt x="545122" y="259919"/>
                  <a:pt x="638885" y="263190"/>
                  <a:pt x="750529" y="266474"/>
                </a:cubicBezTo>
                <a:lnTo>
                  <a:pt x="960284" y="263196"/>
                </a:lnTo>
                <a:cubicBezTo>
                  <a:pt x="992024" y="262172"/>
                  <a:pt x="1023653" y="258905"/>
                  <a:pt x="1055329" y="256642"/>
                </a:cubicBezTo>
                <a:cubicBezTo>
                  <a:pt x="1069537" y="255627"/>
                  <a:pt x="1083692" y="253516"/>
                  <a:pt x="1097935" y="253364"/>
                </a:cubicBezTo>
                <a:lnTo>
                  <a:pt x="1406013" y="250087"/>
                </a:lnTo>
                <a:cubicBezTo>
                  <a:pt x="1465153" y="243515"/>
                  <a:pt x="1448241" y="243996"/>
                  <a:pt x="1543664" y="250087"/>
                </a:cubicBezTo>
                <a:cubicBezTo>
                  <a:pt x="1559083" y="251071"/>
                  <a:pt x="1574217" y="254726"/>
                  <a:pt x="1589548" y="256642"/>
                </a:cubicBezTo>
                <a:cubicBezTo>
                  <a:pt x="1600442" y="258004"/>
                  <a:pt x="1611397" y="258827"/>
                  <a:pt x="1622322" y="259919"/>
                </a:cubicBezTo>
                <a:cubicBezTo>
                  <a:pt x="1626692" y="256642"/>
                  <a:pt x="1631167" y="246675"/>
                  <a:pt x="1635432" y="250087"/>
                </a:cubicBezTo>
                <a:cubicBezTo>
                  <a:pt x="1641464" y="254913"/>
                  <a:pt x="1637091" y="265475"/>
                  <a:pt x="1638710" y="273029"/>
                </a:cubicBezTo>
                <a:cubicBezTo>
                  <a:pt x="1640376" y="280806"/>
                  <a:pt x="1643079" y="288324"/>
                  <a:pt x="1645264" y="295971"/>
                </a:cubicBezTo>
                <a:cubicBezTo>
                  <a:pt x="1645986" y="301745"/>
                  <a:pt x="1651819" y="347426"/>
                  <a:pt x="1651819" y="351687"/>
                </a:cubicBezTo>
                <a:cubicBezTo>
                  <a:pt x="1651819" y="387755"/>
                  <a:pt x="1651052" y="423861"/>
                  <a:pt x="1648542" y="459842"/>
                </a:cubicBezTo>
                <a:cubicBezTo>
                  <a:pt x="1647767" y="470956"/>
                  <a:pt x="1643819" y="481627"/>
                  <a:pt x="1641987" y="492616"/>
                </a:cubicBezTo>
                <a:cubicBezTo>
                  <a:pt x="1638913" y="511062"/>
                  <a:pt x="1638506" y="529886"/>
                  <a:pt x="1635432" y="548332"/>
                </a:cubicBezTo>
                <a:cubicBezTo>
                  <a:pt x="1633776" y="558267"/>
                  <a:pt x="1631062" y="567997"/>
                  <a:pt x="1628877" y="577829"/>
                </a:cubicBezTo>
                <a:cubicBezTo>
                  <a:pt x="1625872" y="610884"/>
                  <a:pt x="1627330" y="618137"/>
                  <a:pt x="1615768" y="649932"/>
                </a:cubicBezTo>
                <a:cubicBezTo>
                  <a:pt x="1606894" y="674336"/>
                  <a:pt x="1598882" y="699335"/>
                  <a:pt x="1586271" y="722035"/>
                </a:cubicBezTo>
                <a:cubicBezTo>
                  <a:pt x="1581533" y="730563"/>
                  <a:pt x="1565006" y="759307"/>
                  <a:pt x="1560052" y="771196"/>
                </a:cubicBezTo>
                <a:cubicBezTo>
                  <a:pt x="1557394" y="777574"/>
                  <a:pt x="1556587" y="784681"/>
                  <a:pt x="1553497" y="790861"/>
                </a:cubicBezTo>
                <a:cubicBezTo>
                  <a:pt x="1549550" y="798755"/>
                  <a:pt x="1523969" y="838081"/>
                  <a:pt x="1517445" y="843300"/>
                </a:cubicBezTo>
                <a:cubicBezTo>
                  <a:pt x="1511983" y="847670"/>
                  <a:pt x="1506234" y="851704"/>
                  <a:pt x="1501058" y="856409"/>
                </a:cubicBezTo>
                <a:cubicBezTo>
                  <a:pt x="1494199" y="862645"/>
                  <a:pt x="1489497" y="871572"/>
                  <a:pt x="1481393" y="876074"/>
                </a:cubicBezTo>
                <a:cubicBezTo>
                  <a:pt x="1459129" y="888443"/>
                  <a:pt x="1411972" y="894826"/>
                  <a:pt x="1389626" y="899016"/>
                </a:cubicBezTo>
                <a:lnTo>
                  <a:pt x="1209368" y="895738"/>
                </a:lnTo>
                <a:cubicBezTo>
                  <a:pt x="1181988" y="894711"/>
                  <a:pt x="1154782" y="890824"/>
                  <a:pt x="1127432" y="889183"/>
                </a:cubicBezTo>
                <a:cubicBezTo>
                  <a:pt x="1100148" y="887546"/>
                  <a:pt x="1072818" y="886734"/>
                  <a:pt x="1045497" y="885906"/>
                </a:cubicBezTo>
                <a:cubicBezTo>
                  <a:pt x="925596" y="882273"/>
                  <a:pt x="827966" y="881309"/>
                  <a:pt x="704645" y="879351"/>
                </a:cubicBezTo>
                <a:cubicBezTo>
                  <a:pt x="681703" y="878259"/>
                  <a:pt x="658787" y="876074"/>
                  <a:pt x="635819" y="876074"/>
                </a:cubicBezTo>
                <a:cubicBezTo>
                  <a:pt x="367792" y="876074"/>
                  <a:pt x="361033" y="877022"/>
                  <a:pt x="170426" y="882629"/>
                </a:cubicBezTo>
                <a:cubicBezTo>
                  <a:pt x="161675" y="883723"/>
                  <a:pt x="88131" y="892412"/>
                  <a:pt x="75381" y="895738"/>
                </a:cubicBezTo>
                <a:cubicBezTo>
                  <a:pt x="46632" y="903238"/>
                  <a:pt x="37335" y="912362"/>
                  <a:pt x="13110" y="928513"/>
                </a:cubicBezTo>
                <a:cubicBezTo>
                  <a:pt x="8740" y="935068"/>
                  <a:pt x="0" y="940299"/>
                  <a:pt x="0" y="948177"/>
                </a:cubicBezTo>
                <a:cubicBezTo>
                  <a:pt x="0" y="975836"/>
                  <a:pt x="5398" y="1003550"/>
                  <a:pt x="13110" y="1030113"/>
                </a:cubicBezTo>
                <a:cubicBezTo>
                  <a:pt x="15489" y="1038307"/>
                  <a:pt x="23227" y="1043990"/>
                  <a:pt x="29497" y="1049777"/>
                </a:cubicBezTo>
                <a:cubicBezTo>
                  <a:pt x="48964" y="1067746"/>
                  <a:pt x="66690" y="1076541"/>
                  <a:pt x="91768" y="1085829"/>
                </a:cubicBezTo>
                <a:cubicBezTo>
                  <a:pt x="108941" y="1092189"/>
                  <a:pt x="126412" y="1097888"/>
                  <a:pt x="144206" y="1102216"/>
                </a:cubicBezTo>
                <a:cubicBezTo>
                  <a:pt x="166899" y="1107736"/>
                  <a:pt x="190154" y="1110632"/>
                  <a:pt x="213032" y="1115325"/>
                </a:cubicBezTo>
                <a:cubicBezTo>
                  <a:pt x="305580" y="1134309"/>
                  <a:pt x="312318" y="1143121"/>
                  <a:pt x="439174" y="1154654"/>
                </a:cubicBezTo>
                <a:lnTo>
                  <a:pt x="547329" y="1164487"/>
                </a:lnTo>
                <a:lnTo>
                  <a:pt x="675148" y="1174319"/>
                </a:lnTo>
                <a:cubicBezTo>
                  <a:pt x="888180" y="1193195"/>
                  <a:pt x="726282" y="1185728"/>
                  <a:pt x="960284" y="1190706"/>
                </a:cubicBezTo>
                <a:cubicBezTo>
                  <a:pt x="1074548" y="1200431"/>
                  <a:pt x="1147512" y="1209881"/>
                  <a:pt x="1261806" y="1207093"/>
                </a:cubicBezTo>
                <a:cubicBezTo>
                  <a:pt x="1302348" y="1206104"/>
                  <a:pt x="1342743" y="1201538"/>
                  <a:pt x="1383071" y="1197261"/>
                </a:cubicBezTo>
                <a:cubicBezTo>
                  <a:pt x="1389014" y="1196631"/>
                  <a:pt x="1518750" y="1179052"/>
                  <a:pt x="1540387" y="1174319"/>
                </a:cubicBezTo>
                <a:cubicBezTo>
                  <a:pt x="1554903" y="1171144"/>
                  <a:pt x="1568578" y="1164813"/>
                  <a:pt x="1582993" y="1161209"/>
                </a:cubicBezTo>
                <a:cubicBezTo>
                  <a:pt x="1590487" y="1159335"/>
                  <a:pt x="1598300" y="1159107"/>
                  <a:pt x="1605935" y="1157932"/>
                </a:cubicBezTo>
                <a:cubicBezTo>
                  <a:pt x="1612503" y="1156922"/>
                  <a:pt x="1619062" y="1155843"/>
                  <a:pt x="1625600" y="1154654"/>
                </a:cubicBezTo>
                <a:cubicBezTo>
                  <a:pt x="1631081" y="1153658"/>
                  <a:pt x="1636421" y="1151600"/>
                  <a:pt x="1641987" y="1151377"/>
                </a:cubicBezTo>
                <a:cubicBezTo>
                  <a:pt x="1718430" y="1148319"/>
                  <a:pt x="1794945" y="1147399"/>
                  <a:pt x="1871406" y="1144822"/>
                </a:cubicBezTo>
                <a:cubicBezTo>
                  <a:pt x="1892180" y="1144122"/>
                  <a:pt x="1912900" y="1142130"/>
                  <a:pt x="1933677" y="1141545"/>
                </a:cubicBezTo>
                <a:lnTo>
                  <a:pt x="2104103" y="1138267"/>
                </a:lnTo>
                <a:cubicBezTo>
                  <a:pt x="2165282" y="1142637"/>
                  <a:pt x="2226350" y="1149020"/>
                  <a:pt x="2287639" y="1151377"/>
                </a:cubicBezTo>
                <a:cubicBezTo>
                  <a:pt x="2450368" y="1157635"/>
                  <a:pt x="2344429" y="1154254"/>
                  <a:pt x="2605548" y="1157932"/>
                </a:cubicBezTo>
                <a:cubicBezTo>
                  <a:pt x="2764594" y="1149978"/>
                  <a:pt x="2624662" y="1155063"/>
                  <a:pt x="2933290" y="1164487"/>
                </a:cubicBezTo>
                <a:cubicBezTo>
                  <a:pt x="2988991" y="1166188"/>
                  <a:pt x="3044723" y="1166672"/>
                  <a:pt x="3100439" y="1167764"/>
                </a:cubicBezTo>
                <a:lnTo>
                  <a:pt x="3280697" y="1161209"/>
                </a:lnTo>
                <a:cubicBezTo>
                  <a:pt x="3391029" y="1157673"/>
                  <a:pt x="3501604" y="1159180"/>
                  <a:pt x="3611716" y="1151377"/>
                </a:cubicBezTo>
                <a:cubicBezTo>
                  <a:pt x="3640794" y="1149316"/>
                  <a:pt x="3668688" y="1138938"/>
                  <a:pt x="3696929" y="1131713"/>
                </a:cubicBezTo>
                <a:cubicBezTo>
                  <a:pt x="3746323" y="1119077"/>
                  <a:pt x="3751020" y="1115950"/>
                  <a:pt x="3795252" y="1098938"/>
                </a:cubicBezTo>
                <a:cubicBezTo>
                  <a:pt x="3798092" y="1094678"/>
                  <a:pt x="3828026" y="1052419"/>
                  <a:pt x="3828026" y="1043222"/>
                </a:cubicBezTo>
                <a:cubicBezTo>
                  <a:pt x="3828026" y="1027315"/>
                  <a:pt x="3822030" y="1011565"/>
                  <a:pt x="3814916" y="997338"/>
                </a:cubicBezTo>
                <a:cubicBezTo>
                  <a:pt x="3810770" y="989047"/>
                  <a:pt x="3802727" y="983156"/>
                  <a:pt x="3795252" y="977674"/>
                </a:cubicBezTo>
                <a:cubicBezTo>
                  <a:pt x="3770966" y="959865"/>
                  <a:pt x="3741941" y="952477"/>
                  <a:pt x="3713316" y="944900"/>
                </a:cubicBezTo>
                <a:cubicBezTo>
                  <a:pt x="3693842" y="939745"/>
                  <a:pt x="3674104" y="935594"/>
                  <a:pt x="3654322" y="931790"/>
                </a:cubicBezTo>
                <a:cubicBezTo>
                  <a:pt x="3617283" y="924667"/>
                  <a:pt x="3580485" y="915173"/>
                  <a:pt x="3542890" y="912125"/>
                </a:cubicBezTo>
                <a:cubicBezTo>
                  <a:pt x="3280065" y="890815"/>
                  <a:pt x="3462179" y="902605"/>
                  <a:pt x="2995561" y="899016"/>
                </a:cubicBezTo>
                <a:lnTo>
                  <a:pt x="2818581" y="889183"/>
                </a:lnTo>
                <a:cubicBezTo>
                  <a:pt x="2778184" y="887407"/>
                  <a:pt x="2737728" y="887312"/>
                  <a:pt x="2697316" y="885906"/>
                </a:cubicBezTo>
                <a:cubicBezTo>
                  <a:pt x="2453552" y="877428"/>
                  <a:pt x="2521846" y="881801"/>
                  <a:pt x="2395793" y="872796"/>
                </a:cubicBezTo>
                <a:cubicBezTo>
                  <a:pt x="2335776" y="863564"/>
                  <a:pt x="2349072" y="864552"/>
                  <a:pt x="2271252" y="859687"/>
                </a:cubicBezTo>
                <a:cubicBezTo>
                  <a:pt x="2249189" y="858308"/>
                  <a:pt x="2216494" y="857350"/>
                  <a:pt x="2192593" y="853132"/>
                </a:cubicBezTo>
                <a:cubicBezTo>
                  <a:pt x="2182674" y="851382"/>
                  <a:pt x="2172996" y="848433"/>
                  <a:pt x="2163097" y="846577"/>
                </a:cubicBezTo>
                <a:cubicBezTo>
                  <a:pt x="2155504" y="845153"/>
                  <a:pt x="2147755" y="844682"/>
                  <a:pt x="2140155" y="843300"/>
                </a:cubicBezTo>
                <a:cubicBezTo>
                  <a:pt x="2123713" y="840310"/>
                  <a:pt x="2090993" y="833467"/>
                  <a:pt x="2090993" y="833467"/>
                </a:cubicBezTo>
                <a:cubicBezTo>
                  <a:pt x="2085579" y="830760"/>
                  <a:pt x="2051096" y="813973"/>
                  <a:pt x="2048387" y="810525"/>
                </a:cubicBezTo>
                <a:cubicBezTo>
                  <a:pt x="2043104" y="803802"/>
                  <a:pt x="2023777" y="743250"/>
                  <a:pt x="2022168" y="738422"/>
                </a:cubicBezTo>
                <a:cubicBezTo>
                  <a:pt x="2018440" y="712324"/>
                  <a:pt x="2012335" y="676701"/>
                  <a:pt x="2012335" y="649932"/>
                </a:cubicBezTo>
                <a:cubicBezTo>
                  <a:pt x="2012335" y="610588"/>
                  <a:pt x="2014785" y="571280"/>
                  <a:pt x="2015613" y="531945"/>
                </a:cubicBezTo>
                <a:cubicBezTo>
                  <a:pt x="2016970" y="467494"/>
                  <a:pt x="2016844" y="403010"/>
                  <a:pt x="2018890" y="338577"/>
                </a:cubicBezTo>
                <a:cubicBezTo>
                  <a:pt x="2019033" y="334075"/>
                  <a:pt x="2021191" y="329864"/>
                  <a:pt x="2022168" y="325467"/>
                </a:cubicBezTo>
                <a:cubicBezTo>
                  <a:pt x="2026893" y="304204"/>
                  <a:pt x="2021877" y="314432"/>
                  <a:pt x="2032000" y="299248"/>
                </a:cubicBezTo>
                <a:cubicBezTo>
                  <a:pt x="2038259" y="280470"/>
                  <a:pt x="2030530" y="297440"/>
                  <a:pt x="2048387" y="279583"/>
                </a:cubicBezTo>
                <a:cubicBezTo>
                  <a:pt x="2069379" y="258591"/>
                  <a:pt x="2052034" y="266350"/>
                  <a:pt x="2071329" y="259919"/>
                </a:cubicBezTo>
                <a:cubicBezTo>
                  <a:pt x="2074606" y="257734"/>
                  <a:pt x="2077541" y="254916"/>
                  <a:pt x="2081161" y="253364"/>
                </a:cubicBezTo>
                <a:cubicBezTo>
                  <a:pt x="2088884" y="250054"/>
                  <a:pt x="2111903" y="247568"/>
                  <a:pt x="2117213" y="246809"/>
                </a:cubicBezTo>
                <a:lnTo>
                  <a:pt x="2330245" y="250087"/>
                </a:lnTo>
                <a:cubicBezTo>
                  <a:pt x="2360854" y="250087"/>
                  <a:pt x="2391428" y="248016"/>
                  <a:pt x="2422013" y="246809"/>
                </a:cubicBezTo>
                <a:cubicBezTo>
                  <a:pt x="2474456" y="244739"/>
                  <a:pt x="2526857" y="241370"/>
                  <a:pt x="2579329" y="240254"/>
                </a:cubicBezTo>
                <a:lnTo>
                  <a:pt x="2864464" y="233700"/>
                </a:lnTo>
                <a:cubicBezTo>
                  <a:pt x="2903436" y="225040"/>
                  <a:pt x="2888322" y="227004"/>
                  <a:pt x="2933290" y="223867"/>
                </a:cubicBezTo>
                <a:lnTo>
                  <a:pt x="3034890" y="217313"/>
                </a:lnTo>
                <a:lnTo>
                  <a:pt x="3185652" y="220590"/>
                </a:lnTo>
                <a:cubicBezTo>
                  <a:pt x="3217384" y="221859"/>
                  <a:pt x="3248941" y="226926"/>
                  <a:pt x="3280697" y="227145"/>
                </a:cubicBezTo>
                <a:lnTo>
                  <a:pt x="3660877" y="223867"/>
                </a:lnTo>
                <a:cubicBezTo>
                  <a:pt x="3668524" y="220590"/>
                  <a:pt x="3676515" y="218019"/>
                  <a:pt x="3683819" y="214035"/>
                </a:cubicBezTo>
                <a:cubicBezTo>
                  <a:pt x="3688614" y="211419"/>
                  <a:pt x="3693300" y="208286"/>
                  <a:pt x="3696929" y="204203"/>
                </a:cubicBezTo>
                <a:cubicBezTo>
                  <a:pt x="3706743" y="193162"/>
                  <a:pt x="3713363" y="177890"/>
                  <a:pt x="3719871" y="164874"/>
                </a:cubicBezTo>
                <a:cubicBezTo>
                  <a:pt x="3720963" y="159412"/>
                  <a:pt x="3724028" y="153988"/>
                  <a:pt x="3723148" y="148487"/>
                </a:cubicBezTo>
                <a:cubicBezTo>
                  <a:pt x="3719590" y="126248"/>
                  <a:pt x="3718070" y="102415"/>
                  <a:pt x="3706761" y="82938"/>
                </a:cubicBezTo>
                <a:cubicBezTo>
                  <a:pt x="3697419" y="66850"/>
                  <a:pt x="3681091" y="54585"/>
                  <a:pt x="3664155" y="46887"/>
                </a:cubicBezTo>
                <a:cubicBezTo>
                  <a:pt x="3652138" y="41425"/>
                  <a:pt x="3640523" y="34971"/>
                  <a:pt x="3628103" y="30500"/>
                </a:cubicBezTo>
                <a:cubicBezTo>
                  <a:pt x="3593227" y="17945"/>
                  <a:pt x="3570024" y="14195"/>
                  <a:pt x="3533058" y="10835"/>
                </a:cubicBezTo>
                <a:cubicBezTo>
                  <a:pt x="3513444" y="9052"/>
                  <a:pt x="3493729" y="8650"/>
                  <a:pt x="3474064" y="7558"/>
                </a:cubicBezTo>
                <a:lnTo>
                  <a:pt x="3310193" y="14113"/>
                </a:lnTo>
                <a:cubicBezTo>
                  <a:pt x="3290442" y="15275"/>
                  <a:pt x="3270823" y="18135"/>
                  <a:pt x="3251200" y="20667"/>
                </a:cubicBezTo>
                <a:cubicBezTo>
                  <a:pt x="3203085" y="26875"/>
                  <a:pt x="3155339" y="36303"/>
                  <a:pt x="3106993" y="40332"/>
                </a:cubicBezTo>
                <a:cubicBezTo>
                  <a:pt x="3002184" y="49066"/>
                  <a:pt x="3054622" y="45792"/>
                  <a:pt x="2949677" y="50164"/>
                </a:cubicBezTo>
                <a:cubicBezTo>
                  <a:pt x="2919088" y="53441"/>
                  <a:pt x="2888601" y="57879"/>
                  <a:pt x="2857910" y="59996"/>
                </a:cubicBezTo>
                <a:cubicBezTo>
                  <a:pt x="2825195" y="62252"/>
                  <a:pt x="2792376" y="62770"/>
                  <a:pt x="2759587" y="63274"/>
                </a:cubicBezTo>
                <a:lnTo>
                  <a:pt x="2431845" y="66551"/>
                </a:lnTo>
                <a:cubicBezTo>
                  <a:pt x="2385961" y="65459"/>
                  <a:pt x="2340040" y="65423"/>
                  <a:pt x="2294193" y="63274"/>
                </a:cubicBezTo>
                <a:cubicBezTo>
                  <a:pt x="2231753" y="60347"/>
                  <a:pt x="2224140" y="55416"/>
                  <a:pt x="2166374" y="50164"/>
                </a:cubicBezTo>
                <a:cubicBezTo>
                  <a:pt x="2136918" y="47486"/>
                  <a:pt x="2107233" y="47278"/>
                  <a:pt x="2077884" y="43609"/>
                </a:cubicBezTo>
                <a:cubicBezTo>
                  <a:pt x="1949373" y="27545"/>
                  <a:pt x="2101380" y="45447"/>
                  <a:pt x="1973006" y="33777"/>
                </a:cubicBezTo>
                <a:cubicBezTo>
                  <a:pt x="1954383" y="32084"/>
                  <a:pt x="1935913" y="28915"/>
                  <a:pt x="1917290" y="27222"/>
                </a:cubicBezTo>
                <a:cubicBezTo>
                  <a:pt x="1899848" y="25636"/>
                  <a:pt x="1882327" y="25110"/>
                  <a:pt x="1864852" y="23945"/>
                </a:cubicBezTo>
                <a:lnTo>
                  <a:pt x="1818968" y="20667"/>
                </a:lnTo>
                <a:cubicBezTo>
                  <a:pt x="1698679" y="14165"/>
                  <a:pt x="1511724" y="12100"/>
                  <a:pt x="1425677" y="10835"/>
                </a:cubicBezTo>
                <a:lnTo>
                  <a:pt x="1074993" y="7558"/>
                </a:lnTo>
                <a:cubicBezTo>
                  <a:pt x="846403" y="-4799"/>
                  <a:pt x="1000934" y="945"/>
                  <a:pt x="639097" y="4280"/>
                </a:cubicBezTo>
                <a:lnTo>
                  <a:pt x="242529" y="7558"/>
                </a:lnTo>
                <a:cubicBezTo>
                  <a:pt x="211852" y="10625"/>
                  <a:pt x="213740" y="9970"/>
                  <a:pt x="186813" y="14113"/>
                </a:cubicBezTo>
                <a:cubicBezTo>
                  <a:pt x="180245" y="15123"/>
                  <a:pt x="173760" y="16729"/>
                  <a:pt x="167148" y="17390"/>
                </a:cubicBezTo>
                <a:cubicBezTo>
                  <a:pt x="151890" y="18916"/>
                  <a:pt x="136559" y="19575"/>
                  <a:pt x="121264" y="20667"/>
                </a:cubicBezTo>
                <a:cubicBezTo>
                  <a:pt x="113617" y="21760"/>
                  <a:pt x="105897" y="22430"/>
                  <a:pt x="98322" y="23945"/>
                </a:cubicBezTo>
                <a:cubicBezTo>
                  <a:pt x="94935" y="24623"/>
                  <a:pt x="92860" y="42517"/>
                  <a:pt x="88490" y="46887"/>
                </a:cubicBezTo>
                <a:close/>
              </a:path>
            </a:pathLst>
          </a:custGeom>
          <a:solidFill>
            <a:schemeClr val="accent3">
              <a:alpha val="24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2C534F1-D887-4F51-4481-0BC2EB074FC6}"/>
              </a:ext>
            </a:extLst>
          </p:cNvPr>
          <p:cNvSpPr/>
          <p:nvPr/>
        </p:nvSpPr>
        <p:spPr>
          <a:xfrm>
            <a:off x="6044537" y="2018890"/>
            <a:ext cx="2572007" cy="2012336"/>
          </a:xfrm>
          <a:custGeom>
            <a:avLst/>
            <a:gdLst>
              <a:gd name="connsiteX0" fmla="*/ 19702 w 2572007"/>
              <a:gd name="connsiteY0" fmla="*/ 229420 h 2012336"/>
              <a:gd name="connsiteX1" fmla="*/ 22979 w 2572007"/>
              <a:gd name="connsiteY1" fmla="*/ 321187 h 2012336"/>
              <a:gd name="connsiteX2" fmla="*/ 26256 w 2572007"/>
              <a:gd name="connsiteY2" fmla="*/ 344129 h 2012336"/>
              <a:gd name="connsiteX3" fmla="*/ 32811 w 2572007"/>
              <a:gd name="connsiteY3" fmla="*/ 380181 h 2012336"/>
              <a:gd name="connsiteX4" fmla="*/ 36089 w 2572007"/>
              <a:gd name="connsiteY4" fmla="*/ 422787 h 2012336"/>
              <a:gd name="connsiteX5" fmla="*/ 42644 w 2572007"/>
              <a:gd name="connsiteY5" fmla="*/ 481781 h 2012336"/>
              <a:gd name="connsiteX6" fmla="*/ 45921 w 2572007"/>
              <a:gd name="connsiteY6" fmla="*/ 570271 h 2012336"/>
              <a:gd name="connsiteX7" fmla="*/ 42644 w 2572007"/>
              <a:gd name="connsiteY7" fmla="*/ 750529 h 2012336"/>
              <a:gd name="connsiteX8" fmla="*/ 39366 w 2572007"/>
              <a:gd name="connsiteY8" fmla="*/ 789858 h 2012336"/>
              <a:gd name="connsiteX9" fmla="*/ 32811 w 2572007"/>
              <a:gd name="connsiteY9" fmla="*/ 822633 h 2012336"/>
              <a:gd name="connsiteX10" fmla="*/ 19702 w 2572007"/>
              <a:gd name="connsiteY10" fmla="*/ 907845 h 2012336"/>
              <a:gd name="connsiteX11" fmla="*/ 6592 w 2572007"/>
              <a:gd name="connsiteY11" fmla="*/ 1009445 h 2012336"/>
              <a:gd name="connsiteX12" fmla="*/ 3314 w 2572007"/>
              <a:gd name="connsiteY12" fmla="*/ 1065162 h 2012336"/>
              <a:gd name="connsiteX13" fmla="*/ 37 w 2572007"/>
              <a:gd name="connsiteY13" fmla="*/ 1114323 h 2012336"/>
              <a:gd name="connsiteX14" fmla="*/ 9869 w 2572007"/>
              <a:gd name="connsiteY14" fmla="*/ 1245420 h 2012336"/>
              <a:gd name="connsiteX15" fmla="*/ 13147 w 2572007"/>
              <a:gd name="connsiteY15" fmla="*/ 1664929 h 2012336"/>
              <a:gd name="connsiteX16" fmla="*/ 22979 w 2572007"/>
              <a:gd name="connsiteY16" fmla="*/ 1717368 h 2012336"/>
              <a:gd name="connsiteX17" fmla="*/ 36089 w 2572007"/>
              <a:gd name="connsiteY17" fmla="*/ 1776362 h 2012336"/>
              <a:gd name="connsiteX18" fmla="*/ 75418 w 2572007"/>
              <a:gd name="connsiteY18" fmla="*/ 1881239 h 2012336"/>
              <a:gd name="connsiteX19" fmla="*/ 104914 w 2572007"/>
              <a:gd name="connsiteY19" fmla="*/ 1927123 h 2012336"/>
              <a:gd name="connsiteX20" fmla="*/ 111469 w 2572007"/>
              <a:gd name="connsiteY20" fmla="*/ 1940233 h 2012336"/>
              <a:gd name="connsiteX21" fmla="*/ 134411 w 2572007"/>
              <a:gd name="connsiteY21" fmla="*/ 1959897 h 2012336"/>
              <a:gd name="connsiteX22" fmla="*/ 154076 w 2572007"/>
              <a:gd name="connsiteY22" fmla="*/ 1966452 h 2012336"/>
              <a:gd name="connsiteX23" fmla="*/ 255676 w 2572007"/>
              <a:gd name="connsiteY23" fmla="*/ 1963175 h 2012336"/>
              <a:gd name="connsiteX24" fmla="*/ 327779 w 2572007"/>
              <a:gd name="connsiteY24" fmla="*/ 1943510 h 2012336"/>
              <a:gd name="connsiteX25" fmla="*/ 350721 w 2572007"/>
              <a:gd name="connsiteY25" fmla="*/ 1927123 h 2012336"/>
              <a:gd name="connsiteX26" fmla="*/ 376940 w 2572007"/>
              <a:gd name="connsiteY26" fmla="*/ 1914013 h 2012336"/>
              <a:gd name="connsiteX27" fmla="*/ 396605 w 2572007"/>
              <a:gd name="connsiteY27" fmla="*/ 1891071 h 2012336"/>
              <a:gd name="connsiteX28" fmla="*/ 409714 w 2572007"/>
              <a:gd name="connsiteY28" fmla="*/ 1871407 h 2012336"/>
              <a:gd name="connsiteX29" fmla="*/ 432656 w 2572007"/>
              <a:gd name="connsiteY29" fmla="*/ 1822245 h 2012336"/>
              <a:gd name="connsiteX30" fmla="*/ 455598 w 2572007"/>
              <a:gd name="connsiteY30" fmla="*/ 1733755 h 2012336"/>
              <a:gd name="connsiteX31" fmla="*/ 468708 w 2572007"/>
              <a:gd name="connsiteY31" fmla="*/ 1681316 h 2012336"/>
              <a:gd name="connsiteX32" fmla="*/ 475263 w 2572007"/>
              <a:gd name="connsiteY32" fmla="*/ 1625600 h 2012336"/>
              <a:gd name="connsiteX33" fmla="*/ 485095 w 2572007"/>
              <a:gd name="connsiteY33" fmla="*/ 1563329 h 2012336"/>
              <a:gd name="connsiteX34" fmla="*/ 501482 w 2572007"/>
              <a:gd name="connsiteY34" fmla="*/ 1432233 h 2012336"/>
              <a:gd name="connsiteX35" fmla="*/ 494927 w 2572007"/>
              <a:gd name="connsiteY35" fmla="*/ 1265084 h 2012336"/>
              <a:gd name="connsiteX36" fmla="*/ 481818 w 2572007"/>
              <a:gd name="connsiteY36" fmla="*/ 1209368 h 2012336"/>
              <a:gd name="connsiteX37" fmla="*/ 465431 w 2572007"/>
              <a:gd name="connsiteY37" fmla="*/ 1117600 h 2012336"/>
              <a:gd name="connsiteX38" fmla="*/ 455598 w 2572007"/>
              <a:gd name="connsiteY38" fmla="*/ 1071716 h 2012336"/>
              <a:gd name="connsiteX39" fmla="*/ 449044 w 2572007"/>
              <a:gd name="connsiteY39" fmla="*/ 1029110 h 2012336"/>
              <a:gd name="connsiteX40" fmla="*/ 442489 w 2572007"/>
              <a:gd name="connsiteY40" fmla="*/ 943897 h 2012336"/>
              <a:gd name="connsiteX41" fmla="*/ 435934 w 2572007"/>
              <a:gd name="connsiteY41" fmla="*/ 904568 h 2012336"/>
              <a:gd name="connsiteX42" fmla="*/ 432656 w 2572007"/>
              <a:gd name="connsiteY42" fmla="*/ 858684 h 2012336"/>
              <a:gd name="connsiteX43" fmla="*/ 422824 w 2572007"/>
              <a:gd name="connsiteY43" fmla="*/ 776749 h 2012336"/>
              <a:gd name="connsiteX44" fmla="*/ 455598 w 2572007"/>
              <a:gd name="connsiteY44" fmla="*/ 285136 h 2012336"/>
              <a:gd name="connsiteX45" fmla="*/ 475263 w 2572007"/>
              <a:gd name="connsiteY45" fmla="*/ 255639 h 2012336"/>
              <a:gd name="connsiteX46" fmla="*/ 494927 w 2572007"/>
              <a:gd name="connsiteY46" fmla="*/ 235975 h 2012336"/>
              <a:gd name="connsiteX47" fmla="*/ 517869 w 2572007"/>
              <a:gd name="connsiteY47" fmla="*/ 209755 h 2012336"/>
              <a:gd name="connsiteX48" fmla="*/ 583418 w 2572007"/>
              <a:gd name="connsiteY48" fmla="*/ 170426 h 2012336"/>
              <a:gd name="connsiteX49" fmla="*/ 645689 w 2572007"/>
              <a:gd name="connsiteY49" fmla="*/ 150762 h 2012336"/>
              <a:gd name="connsiteX50" fmla="*/ 894773 w 2572007"/>
              <a:gd name="connsiteY50" fmla="*/ 147484 h 2012336"/>
              <a:gd name="connsiteX51" fmla="*/ 989818 w 2572007"/>
              <a:gd name="connsiteY51" fmla="*/ 140929 h 2012336"/>
              <a:gd name="connsiteX52" fmla="*/ 1035702 w 2572007"/>
              <a:gd name="connsiteY52" fmla="*/ 137652 h 2012336"/>
              <a:gd name="connsiteX53" fmla="*/ 1527314 w 2572007"/>
              <a:gd name="connsiteY53" fmla="*/ 144207 h 2012336"/>
              <a:gd name="connsiteX54" fmla="*/ 1710850 w 2572007"/>
              <a:gd name="connsiteY54" fmla="*/ 150762 h 2012336"/>
              <a:gd name="connsiteX55" fmla="*/ 1812450 w 2572007"/>
              <a:gd name="connsiteY55" fmla="*/ 144207 h 2012336"/>
              <a:gd name="connsiteX56" fmla="*/ 1848502 w 2572007"/>
              <a:gd name="connsiteY56" fmla="*/ 154039 h 2012336"/>
              <a:gd name="connsiteX57" fmla="*/ 1858334 w 2572007"/>
              <a:gd name="connsiteY57" fmla="*/ 157316 h 2012336"/>
              <a:gd name="connsiteX58" fmla="*/ 1950102 w 2572007"/>
              <a:gd name="connsiteY58" fmla="*/ 163871 h 2012336"/>
              <a:gd name="connsiteX59" fmla="*/ 1969766 w 2572007"/>
              <a:gd name="connsiteY59" fmla="*/ 167149 h 2012336"/>
              <a:gd name="connsiteX60" fmla="*/ 2028760 w 2572007"/>
              <a:gd name="connsiteY60" fmla="*/ 173704 h 2012336"/>
              <a:gd name="connsiteX61" fmla="*/ 2035314 w 2572007"/>
              <a:gd name="connsiteY61" fmla="*/ 183536 h 2012336"/>
              <a:gd name="connsiteX62" fmla="*/ 2045147 w 2572007"/>
              <a:gd name="connsiteY62" fmla="*/ 193368 h 2012336"/>
              <a:gd name="connsiteX63" fmla="*/ 2058256 w 2572007"/>
              <a:gd name="connsiteY63" fmla="*/ 229420 h 2012336"/>
              <a:gd name="connsiteX64" fmla="*/ 2054979 w 2572007"/>
              <a:gd name="connsiteY64" fmla="*/ 291691 h 2012336"/>
              <a:gd name="connsiteX65" fmla="*/ 2045147 w 2572007"/>
              <a:gd name="connsiteY65" fmla="*/ 314633 h 2012336"/>
              <a:gd name="connsiteX66" fmla="*/ 2038592 w 2572007"/>
              <a:gd name="connsiteY66" fmla="*/ 340852 h 2012336"/>
              <a:gd name="connsiteX67" fmla="*/ 2035314 w 2572007"/>
              <a:gd name="connsiteY67" fmla="*/ 370349 h 2012336"/>
              <a:gd name="connsiteX68" fmla="*/ 2032037 w 2572007"/>
              <a:gd name="connsiteY68" fmla="*/ 393291 h 2012336"/>
              <a:gd name="connsiteX69" fmla="*/ 2028760 w 2572007"/>
              <a:gd name="connsiteY69" fmla="*/ 419510 h 2012336"/>
              <a:gd name="connsiteX70" fmla="*/ 2035314 w 2572007"/>
              <a:gd name="connsiteY70" fmla="*/ 603045 h 2012336"/>
              <a:gd name="connsiteX71" fmla="*/ 2038592 w 2572007"/>
              <a:gd name="connsiteY71" fmla="*/ 635820 h 2012336"/>
              <a:gd name="connsiteX72" fmla="*/ 2051702 w 2572007"/>
              <a:gd name="connsiteY72" fmla="*/ 704645 h 2012336"/>
              <a:gd name="connsiteX73" fmla="*/ 2061534 w 2572007"/>
              <a:gd name="connsiteY73" fmla="*/ 734142 h 2012336"/>
              <a:gd name="connsiteX74" fmla="*/ 2074644 w 2572007"/>
              <a:gd name="connsiteY74" fmla="*/ 802968 h 2012336"/>
              <a:gd name="connsiteX75" fmla="*/ 2081198 w 2572007"/>
              <a:gd name="connsiteY75" fmla="*/ 835742 h 2012336"/>
              <a:gd name="connsiteX76" fmla="*/ 2087753 w 2572007"/>
              <a:gd name="connsiteY76" fmla="*/ 871794 h 2012336"/>
              <a:gd name="connsiteX77" fmla="*/ 2104140 w 2572007"/>
              <a:gd name="connsiteY77" fmla="*/ 947175 h 2012336"/>
              <a:gd name="connsiteX78" fmla="*/ 2113973 w 2572007"/>
              <a:gd name="connsiteY78" fmla="*/ 999613 h 2012336"/>
              <a:gd name="connsiteX79" fmla="*/ 2110695 w 2572007"/>
              <a:gd name="connsiteY79" fmla="*/ 1107768 h 2012336"/>
              <a:gd name="connsiteX80" fmla="*/ 2104140 w 2572007"/>
              <a:gd name="connsiteY80" fmla="*/ 1133987 h 2012336"/>
              <a:gd name="connsiteX81" fmla="*/ 2094308 w 2572007"/>
              <a:gd name="connsiteY81" fmla="*/ 1183149 h 2012336"/>
              <a:gd name="connsiteX82" fmla="*/ 2091031 w 2572007"/>
              <a:gd name="connsiteY82" fmla="*/ 1209368 h 2012336"/>
              <a:gd name="connsiteX83" fmla="*/ 2074644 w 2572007"/>
              <a:gd name="connsiteY83" fmla="*/ 1261807 h 2012336"/>
              <a:gd name="connsiteX84" fmla="*/ 2068089 w 2572007"/>
              <a:gd name="connsiteY84" fmla="*/ 1294581 h 2012336"/>
              <a:gd name="connsiteX85" fmla="*/ 2058256 w 2572007"/>
              <a:gd name="connsiteY85" fmla="*/ 1399458 h 2012336"/>
              <a:gd name="connsiteX86" fmla="*/ 2054979 w 2572007"/>
              <a:gd name="connsiteY86" fmla="*/ 1432233 h 2012336"/>
              <a:gd name="connsiteX87" fmla="*/ 2051702 w 2572007"/>
              <a:gd name="connsiteY87" fmla="*/ 1465007 h 2012336"/>
              <a:gd name="connsiteX88" fmla="*/ 2041869 w 2572007"/>
              <a:gd name="connsiteY88" fmla="*/ 1615768 h 2012336"/>
              <a:gd name="connsiteX89" fmla="*/ 2035314 w 2572007"/>
              <a:gd name="connsiteY89" fmla="*/ 1694426 h 2012336"/>
              <a:gd name="connsiteX90" fmla="*/ 2032037 w 2572007"/>
              <a:gd name="connsiteY90" fmla="*/ 1737033 h 2012336"/>
              <a:gd name="connsiteX91" fmla="*/ 2038592 w 2572007"/>
              <a:gd name="connsiteY91" fmla="*/ 1841910 h 2012336"/>
              <a:gd name="connsiteX92" fmla="*/ 2041869 w 2572007"/>
              <a:gd name="connsiteY92" fmla="*/ 1864852 h 2012336"/>
              <a:gd name="connsiteX93" fmla="*/ 2058256 w 2572007"/>
              <a:gd name="connsiteY93" fmla="*/ 1894349 h 2012336"/>
              <a:gd name="connsiteX94" fmla="*/ 2064811 w 2572007"/>
              <a:gd name="connsiteY94" fmla="*/ 1907458 h 2012336"/>
              <a:gd name="connsiteX95" fmla="*/ 2071366 w 2572007"/>
              <a:gd name="connsiteY95" fmla="*/ 1923845 h 2012336"/>
              <a:gd name="connsiteX96" fmla="*/ 2107418 w 2572007"/>
              <a:gd name="connsiteY96" fmla="*/ 1969729 h 2012336"/>
              <a:gd name="connsiteX97" fmla="*/ 2136914 w 2572007"/>
              <a:gd name="connsiteY97" fmla="*/ 1989394 h 2012336"/>
              <a:gd name="connsiteX98" fmla="*/ 2166411 w 2572007"/>
              <a:gd name="connsiteY98" fmla="*/ 2005781 h 2012336"/>
              <a:gd name="connsiteX99" fmla="*/ 2202463 w 2572007"/>
              <a:gd name="connsiteY99" fmla="*/ 2012336 h 2012336"/>
              <a:gd name="connsiteX100" fmla="*/ 2317173 w 2572007"/>
              <a:gd name="connsiteY100" fmla="*/ 1995949 h 2012336"/>
              <a:gd name="connsiteX101" fmla="*/ 2363056 w 2572007"/>
              <a:gd name="connsiteY101" fmla="*/ 1976284 h 2012336"/>
              <a:gd name="connsiteX102" fmla="*/ 2438437 w 2572007"/>
              <a:gd name="connsiteY102" fmla="*/ 1927123 h 2012336"/>
              <a:gd name="connsiteX103" fmla="*/ 2490876 w 2572007"/>
              <a:gd name="connsiteY103" fmla="*/ 1848465 h 2012336"/>
              <a:gd name="connsiteX104" fmla="*/ 2517095 w 2572007"/>
              <a:gd name="connsiteY104" fmla="*/ 1779639 h 2012336"/>
              <a:gd name="connsiteX105" fmla="*/ 2562979 w 2572007"/>
              <a:gd name="connsiteY105" fmla="*/ 1560052 h 2012336"/>
              <a:gd name="connsiteX106" fmla="*/ 2566256 w 2572007"/>
              <a:gd name="connsiteY106" fmla="*/ 1078271 h 2012336"/>
              <a:gd name="connsiteX107" fmla="*/ 2553147 w 2572007"/>
              <a:gd name="connsiteY107" fmla="*/ 911123 h 2012336"/>
              <a:gd name="connsiteX108" fmla="*/ 2549869 w 2572007"/>
              <a:gd name="connsiteY108" fmla="*/ 839020 h 2012336"/>
              <a:gd name="connsiteX109" fmla="*/ 2536760 w 2572007"/>
              <a:gd name="connsiteY109" fmla="*/ 694813 h 2012336"/>
              <a:gd name="connsiteX110" fmla="*/ 2533482 w 2572007"/>
              <a:gd name="connsiteY110" fmla="*/ 514555 h 2012336"/>
              <a:gd name="connsiteX111" fmla="*/ 2523650 w 2572007"/>
              <a:gd name="connsiteY111" fmla="*/ 419510 h 2012336"/>
              <a:gd name="connsiteX112" fmla="*/ 2477766 w 2572007"/>
              <a:gd name="connsiteY112" fmla="*/ 285136 h 2012336"/>
              <a:gd name="connsiteX113" fmla="*/ 2444992 w 2572007"/>
              <a:gd name="connsiteY113" fmla="*/ 203200 h 2012336"/>
              <a:gd name="connsiteX114" fmla="*/ 2399108 w 2572007"/>
              <a:gd name="connsiteY114" fmla="*/ 134375 h 2012336"/>
              <a:gd name="connsiteX115" fmla="*/ 2353224 w 2572007"/>
              <a:gd name="connsiteY115" fmla="*/ 101600 h 2012336"/>
              <a:gd name="connsiteX116" fmla="*/ 2323727 w 2572007"/>
              <a:gd name="connsiteY116" fmla="*/ 88491 h 2012336"/>
              <a:gd name="connsiteX117" fmla="*/ 2218850 w 2572007"/>
              <a:gd name="connsiteY117" fmla="*/ 75381 h 2012336"/>
              <a:gd name="connsiteX118" fmla="*/ 2100863 w 2572007"/>
              <a:gd name="connsiteY118" fmla="*/ 55716 h 2012336"/>
              <a:gd name="connsiteX119" fmla="*/ 2009095 w 2572007"/>
              <a:gd name="connsiteY119" fmla="*/ 49162 h 2012336"/>
              <a:gd name="connsiteX120" fmla="*/ 1868166 w 2572007"/>
              <a:gd name="connsiteY120" fmla="*/ 36052 h 2012336"/>
              <a:gd name="connsiteX121" fmla="*/ 1796063 w 2572007"/>
              <a:gd name="connsiteY121" fmla="*/ 29497 h 2012336"/>
              <a:gd name="connsiteX122" fmla="*/ 1730514 w 2572007"/>
              <a:gd name="connsiteY122" fmla="*/ 26220 h 2012336"/>
              <a:gd name="connsiteX123" fmla="*/ 1658411 w 2572007"/>
              <a:gd name="connsiteY123" fmla="*/ 19665 h 2012336"/>
              <a:gd name="connsiteX124" fmla="*/ 1487985 w 2572007"/>
              <a:gd name="connsiteY124" fmla="*/ 9833 h 2012336"/>
              <a:gd name="connsiteX125" fmla="*/ 1428992 w 2572007"/>
              <a:gd name="connsiteY125" fmla="*/ 6555 h 2012336"/>
              <a:gd name="connsiteX126" fmla="*/ 1369998 w 2572007"/>
              <a:gd name="connsiteY126" fmla="*/ 0 h 2012336"/>
              <a:gd name="connsiteX127" fmla="*/ 989818 w 2572007"/>
              <a:gd name="connsiteY127" fmla="*/ 6555 h 2012336"/>
              <a:gd name="connsiteX128" fmla="*/ 904605 w 2572007"/>
              <a:gd name="connsiteY128" fmla="*/ 13110 h 2012336"/>
              <a:gd name="connsiteX129" fmla="*/ 770231 w 2572007"/>
              <a:gd name="connsiteY129" fmla="*/ 26220 h 2012336"/>
              <a:gd name="connsiteX130" fmla="*/ 707960 w 2572007"/>
              <a:gd name="connsiteY130" fmla="*/ 36052 h 2012336"/>
              <a:gd name="connsiteX131" fmla="*/ 553921 w 2572007"/>
              <a:gd name="connsiteY131" fmla="*/ 45884 h 2012336"/>
              <a:gd name="connsiteX132" fmla="*/ 501482 w 2572007"/>
              <a:gd name="connsiteY132" fmla="*/ 52439 h 2012336"/>
              <a:gd name="connsiteX133" fmla="*/ 439211 w 2572007"/>
              <a:gd name="connsiteY133" fmla="*/ 58994 h 2012336"/>
              <a:gd name="connsiteX134" fmla="*/ 275340 w 2572007"/>
              <a:gd name="connsiteY134" fmla="*/ 78658 h 2012336"/>
              <a:gd name="connsiteX135" fmla="*/ 203237 w 2572007"/>
              <a:gd name="connsiteY135" fmla="*/ 91768 h 2012336"/>
              <a:gd name="connsiteX136" fmla="*/ 144244 w 2572007"/>
              <a:gd name="connsiteY136" fmla="*/ 114710 h 2012336"/>
              <a:gd name="connsiteX137" fmla="*/ 121302 w 2572007"/>
              <a:gd name="connsiteY137" fmla="*/ 127820 h 2012336"/>
              <a:gd name="connsiteX138" fmla="*/ 101637 w 2572007"/>
              <a:gd name="connsiteY138" fmla="*/ 137652 h 2012336"/>
              <a:gd name="connsiteX139" fmla="*/ 88527 w 2572007"/>
              <a:gd name="connsiteY139" fmla="*/ 147484 h 2012336"/>
              <a:gd name="connsiteX140" fmla="*/ 75418 w 2572007"/>
              <a:gd name="connsiteY140" fmla="*/ 154039 h 2012336"/>
              <a:gd name="connsiteX141" fmla="*/ 45921 w 2572007"/>
              <a:gd name="connsiteY141" fmla="*/ 180258 h 2012336"/>
              <a:gd name="connsiteX142" fmla="*/ 39366 w 2572007"/>
              <a:gd name="connsiteY142" fmla="*/ 193368 h 2012336"/>
              <a:gd name="connsiteX143" fmla="*/ 36089 w 2572007"/>
              <a:gd name="connsiteY143" fmla="*/ 203200 h 2012336"/>
              <a:gd name="connsiteX144" fmla="*/ 19702 w 2572007"/>
              <a:gd name="connsiteY144" fmla="*/ 229420 h 201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572007" h="2012336">
                <a:moveTo>
                  <a:pt x="19702" y="229420"/>
                </a:moveTo>
                <a:cubicBezTo>
                  <a:pt x="17517" y="249085"/>
                  <a:pt x="21233" y="290628"/>
                  <a:pt x="22979" y="321187"/>
                </a:cubicBezTo>
                <a:cubicBezTo>
                  <a:pt x="23420" y="328899"/>
                  <a:pt x="25081" y="336494"/>
                  <a:pt x="26256" y="344129"/>
                </a:cubicBezTo>
                <a:cubicBezTo>
                  <a:pt x="29049" y="362283"/>
                  <a:pt x="29405" y="363150"/>
                  <a:pt x="32811" y="380181"/>
                </a:cubicBezTo>
                <a:cubicBezTo>
                  <a:pt x="33904" y="394383"/>
                  <a:pt x="34717" y="408609"/>
                  <a:pt x="36089" y="422787"/>
                </a:cubicBezTo>
                <a:cubicBezTo>
                  <a:pt x="37995" y="442481"/>
                  <a:pt x="41328" y="462039"/>
                  <a:pt x="42644" y="481781"/>
                </a:cubicBezTo>
                <a:cubicBezTo>
                  <a:pt x="44607" y="511233"/>
                  <a:pt x="44829" y="540774"/>
                  <a:pt x="45921" y="570271"/>
                </a:cubicBezTo>
                <a:cubicBezTo>
                  <a:pt x="44829" y="630357"/>
                  <a:pt x="44437" y="690460"/>
                  <a:pt x="42644" y="750529"/>
                </a:cubicBezTo>
                <a:cubicBezTo>
                  <a:pt x="42251" y="763678"/>
                  <a:pt x="41144" y="776824"/>
                  <a:pt x="39366" y="789858"/>
                </a:cubicBezTo>
                <a:cubicBezTo>
                  <a:pt x="37861" y="800897"/>
                  <a:pt x="34996" y="811708"/>
                  <a:pt x="32811" y="822633"/>
                </a:cubicBezTo>
                <a:cubicBezTo>
                  <a:pt x="24897" y="909697"/>
                  <a:pt x="36227" y="799251"/>
                  <a:pt x="19702" y="907845"/>
                </a:cubicBezTo>
                <a:cubicBezTo>
                  <a:pt x="14565" y="941604"/>
                  <a:pt x="6592" y="1009445"/>
                  <a:pt x="6592" y="1009445"/>
                </a:cubicBezTo>
                <a:cubicBezTo>
                  <a:pt x="5499" y="1028017"/>
                  <a:pt x="4475" y="1046594"/>
                  <a:pt x="3314" y="1065162"/>
                </a:cubicBezTo>
                <a:cubicBezTo>
                  <a:pt x="2290" y="1081553"/>
                  <a:pt x="-345" y="1097904"/>
                  <a:pt x="37" y="1114323"/>
                </a:cubicBezTo>
                <a:cubicBezTo>
                  <a:pt x="520" y="1135091"/>
                  <a:pt x="7052" y="1211614"/>
                  <a:pt x="9869" y="1245420"/>
                </a:cubicBezTo>
                <a:cubicBezTo>
                  <a:pt x="10962" y="1385256"/>
                  <a:pt x="11091" y="1525104"/>
                  <a:pt x="13147" y="1664929"/>
                </a:cubicBezTo>
                <a:cubicBezTo>
                  <a:pt x="13445" y="1685170"/>
                  <a:pt x="18478" y="1697862"/>
                  <a:pt x="22979" y="1717368"/>
                </a:cubicBezTo>
                <a:cubicBezTo>
                  <a:pt x="27509" y="1736996"/>
                  <a:pt x="29719" y="1757251"/>
                  <a:pt x="36089" y="1776362"/>
                </a:cubicBezTo>
                <a:cubicBezTo>
                  <a:pt x="47353" y="1810155"/>
                  <a:pt x="60629" y="1851662"/>
                  <a:pt x="75418" y="1881239"/>
                </a:cubicBezTo>
                <a:cubicBezTo>
                  <a:pt x="116060" y="1962522"/>
                  <a:pt x="72295" y="1883629"/>
                  <a:pt x="104914" y="1927123"/>
                </a:cubicBezTo>
                <a:cubicBezTo>
                  <a:pt x="107845" y="1931032"/>
                  <a:pt x="108629" y="1936257"/>
                  <a:pt x="111469" y="1940233"/>
                </a:cubicBezTo>
                <a:cubicBezTo>
                  <a:pt x="115112" y="1945333"/>
                  <a:pt x="129440" y="1957412"/>
                  <a:pt x="134411" y="1959897"/>
                </a:cubicBezTo>
                <a:cubicBezTo>
                  <a:pt x="140591" y="1962987"/>
                  <a:pt x="147521" y="1964267"/>
                  <a:pt x="154076" y="1966452"/>
                </a:cubicBezTo>
                <a:cubicBezTo>
                  <a:pt x="187943" y="1965360"/>
                  <a:pt x="221937" y="1966314"/>
                  <a:pt x="255676" y="1963175"/>
                </a:cubicBezTo>
                <a:cubicBezTo>
                  <a:pt x="267844" y="1962043"/>
                  <a:pt x="314326" y="1947546"/>
                  <a:pt x="327779" y="1943510"/>
                </a:cubicBezTo>
                <a:cubicBezTo>
                  <a:pt x="335426" y="1938048"/>
                  <a:pt x="342662" y="1931958"/>
                  <a:pt x="350721" y="1927123"/>
                </a:cubicBezTo>
                <a:cubicBezTo>
                  <a:pt x="359100" y="1922096"/>
                  <a:pt x="369257" y="1920050"/>
                  <a:pt x="376940" y="1914013"/>
                </a:cubicBezTo>
                <a:cubicBezTo>
                  <a:pt x="384860" y="1907790"/>
                  <a:pt x="390464" y="1899054"/>
                  <a:pt x="396605" y="1891071"/>
                </a:cubicBezTo>
                <a:cubicBezTo>
                  <a:pt x="401408" y="1884827"/>
                  <a:pt x="405585" y="1878116"/>
                  <a:pt x="409714" y="1871407"/>
                </a:cubicBezTo>
                <a:cubicBezTo>
                  <a:pt x="420853" y="1853306"/>
                  <a:pt x="426728" y="1842994"/>
                  <a:pt x="432656" y="1822245"/>
                </a:cubicBezTo>
                <a:cubicBezTo>
                  <a:pt x="441027" y="1792946"/>
                  <a:pt x="448046" y="1763276"/>
                  <a:pt x="455598" y="1733755"/>
                </a:cubicBezTo>
                <a:cubicBezTo>
                  <a:pt x="460063" y="1716299"/>
                  <a:pt x="468708" y="1681316"/>
                  <a:pt x="468708" y="1681316"/>
                </a:cubicBezTo>
                <a:cubicBezTo>
                  <a:pt x="470893" y="1662744"/>
                  <a:pt x="472690" y="1644122"/>
                  <a:pt x="475263" y="1625600"/>
                </a:cubicBezTo>
                <a:cubicBezTo>
                  <a:pt x="478154" y="1604786"/>
                  <a:pt x="482489" y="1584181"/>
                  <a:pt x="485095" y="1563329"/>
                </a:cubicBezTo>
                <a:cubicBezTo>
                  <a:pt x="506463" y="1392386"/>
                  <a:pt x="476365" y="1591309"/>
                  <a:pt x="501482" y="1432233"/>
                </a:cubicBezTo>
                <a:cubicBezTo>
                  <a:pt x="505996" y="1355500"/>
                  <a:pt x="508307" y="1362563"/>
                  <a:pt x="494927" y="1265084"/>
                </a:cubicBezTo>
                <a:cubicBezTo>
                  <a:pt x="492333" y="1246182"/>
                  <a:pt x="485895" y="1228006"/>
                  <a:pt x="481818" y="1209368"/>
                </a:cubicBezTo>
                <a:cubicBezTo>
                  <a:pt x="461653" y="1117185"/>
                  <a:pt x="480987" y="1201601"/>
                  <a:pt x="465431" y="1117600"/>
                </a:cubicBezTo>
                <a:cubicBezTo>
                  <a:pt x="462583" y="1102220"/>
                  <a:pt x="458446" y="1087096"/>
                  <a:pt x="455598" y="1071716"/>
                </a:cubicBezTo>
                <a:cubicBezTo>
                  <a:pt x="452982" y="1057587"/>
                  <a:pt x="450510" y="1043404"/>
                  <a:pt x="449044" y="1029110"/>
                </a:cubicBezTo>
                <a:cubicBezTo>
                  <a:pt x="446138" y="1000770"/>
                  <a:pt x="447173" y="971998"/>
                  <a:pt x="442489" y="943897"/>
                </a:cubicBezTo>
                <a:lnTo>
                  <a:pt x="435934" y="904568"/>
                </a:lnTo>
                <a:cubicBezTo>
                  <a:pt x="434841" y="889273"/>
                  <a:pt x="434414" y="873917"/>
                  <a:pt x="432656" y="858684"/>
                </a:cubicBezTo>
                <a:cubicBezTo>
                  <a:pt x="418284" y="734125"/>
                  <a:pt x="432991" y="908893"/>
                  <a:pt x="422824" y="776749"/>
                </a:cubicBezTo>
                <a:cubicBezTo>
                  <a:pt x="425079" y="627942"/>
                  <a:pt x="371709" y="430034"/>
                  <a:pt x="455598" y="285136"/>
                </a:cubicBezTo>
                <a:cubicBezTo>
                  <a:pt x="461519" y="274909"/>
                  <a:pt x="467881" y="264867"/>
                  <a:pt x="475263" y="255639"/>
                </a:cubicBezTo>
                <a:cubicBezTo>
                  <a:pt x="481054" y="248401"/>
                  <a:pt x="488619" y="242768"/>
                  <a:pt x="494927" y="235975"/>
                </a:cubicBezTo>
                <a:cubicBezTo>
                  <a:pt x="502829" y="227465"/>
                  <a:pt x="509397" y="217698"/>
                  <a:pt x="517869" y="209755"/>
                </a:cubicBezTo>
                <a:cubicBezTo>
                  <a:pt x="545885" y="183489"/>
                  <a:pt x="548638" y="186901"/>
                  <a:pt x="583418" y="170426"/>
                </a:cubicBezTo>
                <a:cubicBezTo>
                  <a:pt x="610536" y="157581"/>
                  <a:pt x="612556" y="151904"/>
                  <a:pt x="645689" y="150762"/>
                </a:cubicBezTo>
                <a:cubicBezTo>
                  <a:pt x="728675" y="147900"/>
                  <a:pt x="811745" y="148577"/>
                  <a:pt x="894773" y="147484"/>
                </a:cubicBezTo>
                <a:lnTo>
                  <a:pt x="989818" y="140929"/>
                </a:lnTo>
                <a:lnTo>
                  <a:pt x="1035702" y="137652"/>
                </a:lnTo>
                <a:cubicBezTo>
                  <a:pt x="1293207" y="139911"/>
                  <a:pt x="1333939" y="137901"/>
                  <a:pt x="1527314" y="144207"/>
                </a:cubicBezTo>
                <a:lnTo>
                  <a:pt x="1710850" y="150762"/>
                </a:lnTo>
                <a:cubicBezTo>
                  <a:pt x="1744717" y="148577"/>
                  <a:pt x="1778526" y="145150"/>
                  <a:pt x="1812450" y="144207"/>
                </a:cubicBezTo>
                <a:cubicBezTo>
                  <a:pt x="1821004" y="143969"/>
                  <a:pt x="1841673" y="151763"/>
                  <a:pt x="1848502" y="154039"/>
                </a:cubicBezTo>
                <a:cubicBezTo>
                  <a:pt x="1851779" y="155131"/>
                  <a:pt x="1854888" y="157070"/>
                  <a:pt x="1858334" y="157316"/>
                </a:cubicBezTo>
                <a:lnTo>
                  <a:pt x="1950102" y="163871"/>
                </a:lnTo>
                <a:cubicBezTo>
                  <a:pt x="1956657" y="164964"/>
                  <a:pt x="1963166" y="166373"/>
                  <a:pt x="1969766" y="167149"/>
                </a:cubicBezTo>
                <a:cubicBezTo>
                  <a:pt x="2059895" y="177753"/>
                  <a:pt x="1964178" y="164476"/>
                  <a:pt x="2028760" y="173704"/>
                </a:cubicBezTo>
                <a:cubicBezTo>
                  <a:pt x="2030945" y="176981"/>
                  <a:pt x="2032792" y="180510"/>
                  <a:pt x="2035314" y="183536"/>
                </a:cubicBezTo>
                <a:cubicBezTo>
                  <a:pt x="2038281" y="187097"/>
                  <a:pt x="2042690" y="189438"/>
                  <a:pt x="2045147" y="193368"/>
                </a:cubicBezTo>
                <a:cubicBezTo>
                  <a:pt x="2048407" y="198583"/>
                  <a:pt x="2056726" y="224829"/>
                  <a:pt x="2058256" y="229420"/>
                </a:cubicBezTo>
                <a:cubicBezTo>
                  <a:pt x="2057164" y="250177"/>
                  <a:pt x="2058139" y="271147"/>
                  <a:pt x="2054979" y="291691"/>
                </a:cubicBezTo>
                <a:cubicBezTo>
                  <a:pt x="2053714" y="299914"/>
                  <a:pt x="2047778" y="306740"/>
                  <a:pt x="2045147" y="314633"/>
                </a:cubicBezTo>
                <a:cubicBezTo>
                  <a:pt x="2042298" y="323179"/>
                  <a:pt x="2040777" y="332112"/>
                  <a:pt x="2038592" y="340852"/>
                </a:cubicBezTo>
                <a:cubicBezTo>
                  <a:pt x="2037499" y="350684"/>
                  <a:pt x="2036541" y="360533"/>
                  <a:pt x="2035314" y="370349"/>
                </a:cubicBezTo>
                <a:cubicBezTo>
                  <a:pt x="2034356" y="378014"/>
                  <a:pt x="2033058" y="385634"/>
                  <a:pt x="2032037" y="393291"/>
                </a:cubicBezTo>
                <a:cubicBezTo>
                  <a:pt x="2030873" y="402021"/>
                  <a:pt x="2029852" y="410770"/>
                  <a:pt x="2028760" y="419510"/>
                </a:cubicBezTo>
                <a:cubicBezTo>
                  <a:pt x="2030945" y="480688"/>
                  <a:pt x="2032534" y="541891"/>
                  <a:pt x="2035314" y="603045"/>
                </a:cubicBezTo>
                <a:cubicBezTo>
                  <a:pt x="2035813" y="614013"/>
                  <a:pt x="2036844" y="624981"/>
                  <a:pt x="2038592" y="635820"/>
                </a:cubicBezTo>
                <a:cubicBezTo>
                  <a:pt x="2042311" y="658876"/>
                  <a:pt x="2044317" y="682489"/>
                  <a:pt x="2051702" y="704645"/>
                </a:cubicBezTo>
                <a:cubicBezTo>
                  <a:pt x="2054979" y="714477"/>
                  <a:pt x="2059179" y="724049"/>
                  <a:pt x="2061534" y="734142"/>
                </a:cubicBezTo>
                <a:cubicBezTo>
                  <a:pt x="2066841" y="756886"/>
                  <a:pt x="2070206" y="780039"/>
                  <a:pt x="2074644" y="802968"/>
                </a:cubicBezTo>
                <a:cubicBezTo>
                  <a:pt x="2076761" y="813906"/>
                  <a:pt x="2079114" y="824798"/>
                  <a:pt x="2081198" y="835742"/>
                </a:cubicBezTo>
                <a:cubicBezTo>
                  <a:pt x="2083483" y="847741"/>
                  <a:pt x="2084791" y="859944"/>
                  <a:pt x="2087753" y="871794"/>
                </a:cubicBezTo>
                <a:cubicBezTo>
                  <a:pt x="2110477" y="962693"/>
                  <a:pt x="2086192" y="861925"/>
                  <a:pt x="2104140" y="947175"/>
                </a:cubicBezTo>
                <a:cubicBezTo>
                  <a:pt x="2114838" y="997989"/>
                  <a:pt x="2107616" y="948763"/>
                  <a:pt x="2113973" y="999613"/>
                </a:cubicBezTo>
                <a:cubicBezTo>
                  <a:pt x="2112880" y="1035665"/>
                  <a:pt x="2113327" y="1071796"/>
                  <a:pt x="2110695" y="1107768"/>
                </a:cubicBezTo>
                <a:cubicBezTo>
                  <a:pt x="2110038" y="1116753"/>
                  <a:pt x="2105800" y="1125133"/>
                  <a:pt x="2104140" y="1133987"/>
                </a:cubicBezTo>
                <a:cubicBezTo>
                  <a:pt x="2093674" y="1189808"/>
                  <a:pt x="2108884" y="1132135"/>
                  <a:pt x="2094308" y="1183149"/>
                </a:cubicBezTo>
                <a:cubicBezTo>
                  <a:pt x="2093216" y="1191889"/>
                  <a:pt x="2092758" y="1200731"/>
                  <a:pt x="2091031" y="1209368"/>
                </a:cubicBezTo>
                <a:cubicBezTo>
                  <a:pt x="2087067" y="1229190"/>
                  <a:pt x="2079905" y="1241816"/>
                  <a:pt x="2074644" y="1261807"/>
                </a:cubicBezTo>
                <a:cubicBezTo>
                  <a:pt x="2071809" y="1272581"/>
                  <a:pt x="2070274" y="1283656"/>
                  <a:pt x="2068089" y="1294581"/>
                </a:cubicBezTo>
                <a:cubicBezTo>
                  <a:pt x="2062986" y="1355810"/>
                  <a:pt x="2066122" y="1320791"/>
                  <a:pt x="2058256" y="1399458"/>
                </a:cubicBezTo>
                <a:lnTo>
                  <a:pt x="2054979" y="1432233"/>
                </a:lnTo>
                <a:lnTo>
                  <a:pt x="2051702" y="1465007"/>
                </a:lnTo>
                <a:cubicBezTo>
                  <a:pt x="2047135" y="1570036"/>
                  <a:pt x="2050797" y="1510867"/>
                  <a:pt x="2041869" y="1615768"/>
                </a:cubicBezTo>
                <a:cubicBezTo>
                  <a:pt x="2039638" y="1641983"/>
                  <a:pt x="2037440" y="1668202"/>
                  <a:pt x="2035314" y="1694426"/>
                </a:cubicBezTo>
                <a:cubicBezTo>
                  <a:pt x="2034163" y="1708624"/>
                  <a:pt x="2032037" y="1737033"/>
                  <a:pt x="2032037" y="1737033"/>
                </a:cubicBezTo>
                <a:cubicBezTo>
                  <a:pt x="2035092" y="1810371"/>
                  <a:pt x="2032256" y="1794391"/>
                  <a:pt x="2038592" y="1841910"/>
                </a:cubicBezTo>
                <a:cubicBezTo>
                  <a:pt x="2039613" y="1849567"/>
                  <a:pt x="2039995" y="1857358"/>
                  <a:pt x="2041869" y="1864852"/>
                </a:cubicBezTo>
                <a:cubicBezTo>
                  <a:pt x="2046686" y="1884120"/>
                  <a:pt x="2048392" y="1878566"/>
                  <a:pt x="2058256" y="1894349"/>
                </a:cubicBezTo>
                <a:cubicBezTo>
                  <a:pt x="2060845" y="1898492"/>
                  <a:pt x="2062827" y="1902994"/>
                  <a:pt x="2064811" y="1907458"/>
                </a:cubicBezTo>
                <a:cubicBezTo>
                  <a:pt x="2067200" y="1912834"/>
                  <a:pt x="2068283" y="1918835"/>
                  <a:pt x="2071366" y="1923845"/>
                </a:cubicBezTo>
                <a:cubicBezTo>
                  <a:pt x="2071947" y="1924790"/>
                  <a:pt x="2102939" y="1966743"/>
                  <a:pt x="2107418" y="1969729"/>
                </a:cubicBezTo>
                <a:cubicBezTo>
                  <a:pt x="2117250" y="1976284"/>
                  <a:pt x="2126831" y="1983232"/>
                  <a:pt x="2136914" y="1989394"/>
                </a:cubicBezTo>
                <a:cubicBezTo>
                  <a:pt x="2146511" y="1995259"/>
                  <a:pt x="2155795" y="2002065"/>
                  <a:pt x="2166411" y="2005781"/>
                </a:cubicBezTo>
                <a:cubicBezTo>
                  <a:pt x="2177940" y="2009816"/>
                  <a:pt x="2190446" y="2010151"/>
                  <a:pt x="2202463" y="2012336"/>
                </a:cubicBezTo>
                <a:cubicBezTo>
                  <a:pt x="2240700" y="2006874"/>
                  <a:pt x="2279486" y="2004409"/>
                  <a:pt x="2317173" y="1995949"/>
                </a:cubicBezTo>
                <a:cubicBezTo>
                  <a:pt x="2333409" y="1992304"/>
                  <a:pt x="2348284" y="1983944"/>
                  <a:pt x="2363056" y="1976284"/>
                </a:cubicBezTo>
                <a:cubicBezTo>
                  <a:pt x="2371520" y="1971895"/>
                  <a:pt x="2428386" y="1936583"/>
                  <a:pt x="2438437" y="1927123"/>
                </a:cubicBezTo>
                <a:cubicBezTo>
                  <a:pt x="2453985" y="1912489"/>
                  <a:pt x="2484314" y="1862360"/>
                  <a:pt x="2490876" y="1848465"/>
                </a:cubicBezTo>
                <a:cubicBezTo>
                  <a:pt x="2501359" y="1826265"/>
                  <a:pt x="2510121" y="1803178"/>
                  <a:pt x="2517095" y="1779639"/>
                </a:cubicBezTo>
                <a:cubicBezTo>
                  <a:pt x="2540710" y="1699937"/>
                  <a:pt x="2548550" y="1641814"/>
                  <a:pt x="2562979" y="1560052"/>
                </a:cubicBezTo>
                <a:cubicBezTo>
                  <a:pt x="2577196" y="1339690"/>
                  <a:pt x="2571683" y="1463608"/>
                  <a:pt x="2566256" y="1078271"/>
                </a:cubicBezTo>
                <a:cubicBezTo>
                  <a:pt x="2565034" y="991504"/>
                  <a:pt x="2563354" y="996185"/>
                  <a:pt x="2553147" y="911123"/>
                </a:cubicBezTo>
                <a:cubicBezTo>
                  <a:pt x="2552054" y="887089"/>
                  <a:pt x="2551686" y="863010"/>
                  <a:pt x="2549869" y="839020"/>
                </a:cubicBezTo>
                <a:cubicBezTo>
                  <a:pt x="2546223" y="790891"/>
                  <a:pt x="2536760" y="694813"/>
                  <a:pt x="2536760" y="694813"/>
                </a:cubicBezTo>
                <a:cubicBezTo>
                  <a:pt x="2535667" y="634727"/>
                  <a:pt x="2535198" y="574626"/>
                  <a:pt x="2533482" y="514555"/>
                </a:cubicBezTo>
                <a:cubicBezTo>
                  <a:pt x="2532849" y="492397"/>
                  <a:pt x="2529074" y="441748"/>
                  <a:pt x="2523650" y="419510"/>
                </a:cubicBezTo>
                <a:cubicBezTo>
                  <a:pt x="2502515" y="332857"/>
                  <a:pt x="2504243" y="349673"/>
                  <a:pt x="2477766" y="285136"/>
                </a:cubicBezTo>
                <a:cubicBezTo>
                  <a:pt x="2466601" y="257921"/>
                  <a:pt x="2459814" y="228609"/>
                  <a:pt x="2444992" y="203200"/>
                </a:cubicBezTo>
                <a:cubicBezTo>
                  <a:pt x="2428875" y="175570"/>
                  <a:pt x="2420616" y="157419"/>
                  <a:pt x="2399108" y="134375"/>
                </a:cubicBezTo>
                <a:cubicBezTo>
                  <a:pt x="2385119" y="119387"/>
                  <a:pt x="2371234" y="110605"/>
                  <a:pt x="2353224" y="101600"/>
                </a:cubicBezTo>
                <a:cubicBezTo>
                  <a:pt x="2343600" y="96788"/>
                  <a:pt x="2334165" y="91101"/>
                  <a:pt x="2323727" y="88491"/>
                </a:cubicBezTo>
                <a:cubicBezTo>
                  <a:pt x="2314293" y="86133"/>
                  <a:pt x="2225081" y="76325"/>
                  <a:pt x="2218850" y="75381"/>
                </a:cubicBezTo>
                <a:cubicBezTo>
                  <a:pt x="2153142" y="65425"/>
                  <a:pt x="2173506" y="63283"/>
                  <a:pt x="2100863" y="55716"/>
                </a:cubicBezTo>
                <a:cubicBezTo>
                  <a:pt x="2070361" y="52539"/>
                  <a:pt x="2039653" y="51744"/>
                  <a:pt x="2009095" y="49162"/>
                </a:cubicBezTo>
                <a:lnTo>
                  <a:pt x="1868166" y="36052"/>
                </a:lnTo>
                <a:cubicBezTo>
                  <a:pt x="1844135" y="33834"/>
                  <a:pt x="1820166" y="30702"/>
                  <a:pt x="1796063" y="29497"/>
                </a:cubicBezTo>
                <a:cubicBezTo>
                  <a:pt x="1774213" y="28405"/>
                  <a:pt x="1752335" y="27779"/>
                  <a:pt x="1730514" y="26220"/>
                </a:cubicBezTo>
                <a:cubicBezTo>
                  <a:pt x="1706442" y="24501"/>
                  <a:pt x="1682490" y="21292"/>
                  <a:pt x="1658411" y="19665"/>
                </a:cubicBezTo>
                <a:lnTo>
                  <a:pt x="1487985" y="9833"/>
                </a:lnTo>
                <a:cubicBezTo>
                  <a:pt x="1468322" y="8709"/>
                  <a:pt x="1448566" y="8730"/>
                  <a:pt x="1428992" y="6555"/>
                </a:cubicBezTo>
                <a:lnTo>
                  <a:pt x="1369998" y="0"/>
                </a:lnTo>
                <a:lnTo>
                  <a:pt x="989818" y="6555"/>
                </a:lnTo>
                <a:cubicBezTo>
                  <a:pt x="961341" y="7357"/>
                  <a:pt x="932999" y="10792"/>
                  <a:pt x="904605" y="13110"/>
                </a:cubicBezTo>
                <a:cubicBezTo>
                  <a:pt x="867086" y="16173"/>
                  <a:pt x="809128" y="20964"/>
                  <a:pt x="770231" y="26220"/>
                </a:cubicBezTo>
                <a:cubicBezTo>
                  <a:pt x="749406" y="29034"/>
                  <a:pt x="728861" y="33875"/>
                  <a:pt x="707960" y="36052"/>
                </a:cubicBezTo>
                <a:cubicBezTo>
                  <a:pt x="676306" y="39349"/>
                  <a:pt x="593124" y="43706"/>
                  <a:pt x="553921" y="45884"/>
                </a:cubicBezTo>
                <a:lnTo>
                  <a:pt x="501482" y="52439"/>
                </a:lnTo>
                <a:lnTo>
                  <a:pt x="439211" y="58994"/>
                </a:lnTo>
                <a:cubicBezTo>
                  <a:pt x="275301" y="79483"/>
                  <a:pt x="368579" y="71487"/>
                  <a:pt x="275340" y="78658"/>
                </a:cubicBezTo>
                <a:cubicBezTo>
                  <a:pt x="260786" y="81084"/>
                  <a:pt x="219063" y="87603"/>
                  <a:pt x="203237" y="91768"/>
                </a:cubicBezTo>
                <a:cubicBezTo>
                  <a:pt x="184098" y="96805"/>
                  <a:pt x="161862" y="105901"/>
                  <a:pt x="144244" y="114710"/>
                </a:cubicBezTo>
                <a:cubicBezTo>
                  <a:pt x="136366" y="118649"/>
                  <a:pt x="129057" y="123644"/>
                  <a:pt x="121302" y="127820"/>
                </a:cubicBezTo>
                <a:cubicBezTo>
                  <a:pt x="114849" y="131294"/>
                  <a:pt x="107921" y="133882"/>
                  <a:pt x="101637" y="137652"/>
                </a:cubicBezTo>
                <a:cubicBezTo>
                  <a:pt x="96953" y="140462"/>
                  <a:pt x="93159" y="144589"/>
                  <a:pt x="88527" y="147484"/>
                </a:cubicBezTo>
                <a:cubicBezTo>
                  <a:pt x="84384" y="150073"/>
                  <a:pt x="79660" y="151615"/>
                  <a:pt x="75418" y="154039"/>
                </a:cubicBezTo>
                <a:cubicBezTo>
                  <a:pt x="65719" y="159581"/>
                  <a:pt x="49904" y="172291"/>
                  <a:pt x="45921" y="180258"/>
                </a:cubicBezTo>
                <a:cubicBezTo>
                  <a:pt x="43736" y="184628"/>
                  <a:pt x="41291" y="188877"/>
                  <a:pt x="39366" y="193368"/>
                </a:cubicBezTo>
                <a:cubicBezTo>
                  <a:pt x="38005" y="196543"/>
                  <a:pt x="38005" y="200326"/>
                  <a:pt x="36089" y="203200"/>
                </a:cubicBezTo>
                <a:cubicBezTo>
                  <a:pt x="35483" y="204109"/>
                  <a:pt x="21887" y="209755"/>
                  <a:pt x="19702" y="229420"/>
                </a:cubicBezTo>
                <a:close/>
              </a:path>
            </a:pathLst>
          </a:custGeom>
          <a:solidFill>
            <a:schemeClr val="accent4">
              <a:alpha val="2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769FF1-4D44-D70E-609B-6388C5C17094}"/>
              </a:ext>
            </a:extLst>
          </p:cNvPr>
          <p:cNvSpPr txBox="1"/>
          <p:nvPr/>
        </p:nvSpPr>
        <p:spPr>
          <a:xfrm>
            <a:off x="1585453" y="4096526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Sample points</a:t>
            </a:r>
          </a:p>
        </p:txBody>
      </p:sp>
    </p:spTree>
    <p:extLst>
      <p:ext uri="{BB962C8B-B14F-4D97-AF65-F5344CB8AC3E}">
        <p14:creationId xmlns:p14="http://schemas.microsoft.com/office/powerpoint/2010/main" val="7960531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F50DB-0652-75DA-4439-C4201036A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94B31-7744-8706-C683-55DBC9AA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of our Usage of the PIE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A48812-8FCE-B94E-6838-D24D1261D8E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7043" y="402200"/>
                <a:ext cx="8790821" cy="3416400"/>
              </a:xfrm>
            </p:spPr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First we added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, giving 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48/64</m:t>
                    </m:r>
                  </m:oMath>
                </a14:m>
                <a:r>
                  <a:rPr lang="en-US"/>
                  <a:t>. </a:t>
                </a:r>
              </a:p>
              <a:p>
                <a:r>
                  <a:rPr lang="en-US"/>
                  <a:t>So then we subtracted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=4/64</m:t>
                    </m:r>
                  </m:oMath>
                </a14:m>
                <a:r>
                  <a:rPr lang="en-US"/>
                  <a:t> to avoid double counting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. 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A48812-8FCE-B94E-6838-D24D1261D8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043" y="402200"/>
                <a:ext cx="8790821" cy="3416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BDCD41D-B22E-E74A-44F2-98E45F22BB7B}"/>
              </a:ext>
            </a:extLst>
          </p:cNvPr>
          <p:cNvSpPr txBox="1"/>
          <p:nvPr/>
        </p:nvSpPr>
        <p:spPr>
          <a:xfrm>
            <a:off x="457200" y="2190750"/>
            <a:ext cx="1905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111 112 113 114</a:t>
            </a:r>
          </a:p>
          <a:p>
            <a:r>
              <a:rPr lang="en-US">
                <a:latin typeface="Consolas" panose="020B0609020204030204" pitchFamily="49" charset="0"/>
              </a:rPr>
              <a:t>121 122 123 124</a:t>
            </a:r>
          </a:p>
          <a:p>
            <a:r>
              <a:rPr lang="en-US">
                <a:latin typeface="Consolas" panose="020B0609020204030204" pitchFamily="49" charset="0"/>
              </a:rPr>
              <a:t>131 132 133 134</a:t>
            </a:r>
          </a:p>
          <a:p>
            <a:r>
              <a:rPr lang="en-US">
                <a:latin typeface="Consolas" panose="020B0609020204030204" pitchFamily="49" charset="0"/>
              </a:rPr>
              <a:t>141 142 143 144</a:t>
            </a:r>
          </a:p>
          <a:p>
            <a:r>
              <a:rPr lang="en-US">
                <a:latin typeface="Consolas" panose="020B0609020204030204" pitchFamily="49" charset="0"/>
              </a:rPr>
              <a:t>211 212 213 214</a:t>
            </a:r>
          </a:p>
          <a:p>
            <a:r>
              <a:rPr lang="en-US">
                <a:latin typeface="Consolas" panose="020B0609020204030204" pitchFamily="49" charset="0"/>
              </a:rPr>
              <a:t>221 222 223 224</a:t>
            </a:r>
          </a:p>
          <a:p>
            <a:r>
              <a:rPr lang="en-US">
                <a:latin typeface="Consolas" panose="020B0609020204030204" pitchFamily="49" charset="0"/>
              </a:rPr>
              <a:t>231 232 233 234</a:t>
            </a:r>
          </a:p>
          <a:p>
            <a:r>
              <a:rPr lang="en-US">
                <a:latin typeface="Consolas" panose="020B0609020204030204" pitchFamily="49" charset="0"/>
              </a:rPr>
              <a:t>241 242 243 244</a:t>
            </a:r>
          </a:p>
          <a:p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72EC7-BA25-6065-3AB7-7EA4B9540BC2}"/>
              </a:ext>
            </a:extLst>
          </p:cNvPr>
          <p:cNvSpPr txBox="1"/>
          <p:nvPr/>
        </p:nvSpPr>
        <p:spPr>
          <a:xfrm>
            <a:off x="2514600" y="2190750"/>
            <a:ext cx="201754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311 312 313 314</a:t>
            </a:r>
          </a:p>
          <a:p>
            <a:r>
              <a:rPr lang="en-US">
                <a:latin typeface="Consolas" panose="020B0609020204030204" pitchFamily="49" charset="0"/>
              </a:rPr>
              <a:t>321 322 323 324</a:t>
            </a:r>
          </a:p>
          <a:p>
            <a:r>
              <a:rPr lang="en-US">
                <a:latin typeface="Consolas" panose="020B0609020204030204" pitchFamily="49" charset="0"/>
              </a:rPr>
              <a:t>331 332 333 334</a:t>
            </a:r>
          </a:p>
          <a:p>
            <a:r>
              <a:rPr lang="en-US">
                <a:latin typeface="Consolas" panose="020B0609020204030204" pitchFamily="49" charset="0"/>
              </a:rPr>
              <a:t>341 342 343 344</a:t>
            </a:r>
          </a:p>
          <a:p>
            <a:r>
              <a:rPr lang="en-US">
                <a:latin typeface="Consolas" panose="020B0609020204030204" pitchFamily="49" charset="0"/>
              </a:rPr>
              <a:t>411 412 413 414</a:t>
            </a:r>
          </a:p>
          <a:p>
            <a:r>
              <a:rPr lang="en-US">
                <a:latin typeface="Consolas" panose="020B0609020204030204" pitchFamily="49" charset="0"/>
              </a:rPr>
              <a:t>421 422 423 424</a:t>
            </a:r>
          </a:p>
          <a:p>
            <a:r>
              <a:rPr lang="en-US">
                <a:latin typeface="Consolas" panose="020B0609020204030204" pitchFamily="49" charset="0"/>
              </a:rPr>
              <a:t>431 432 433 434</a:t>
            </a:r>
          </a:p>
          <a:p>
            <a:r>
              <a:rPr lang="en-US">
                <a:latin typeface="Consolas" panose="020B0609020204030204" pitchFamily="49" charset="0"/>
              </a:rPr>
              <a:t>441 442 443 444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7D59D38-FC5C-DFB3-0901-B4765918D6C0}"/>
              </a:ext>
            </a:extLst>
          </p:cNvPr>
          <p:cNvSpPr/>
          <p:nvPr/>
        </p:nvSpPr>
        <p:spPr>
          <a:xfrm>
            <a:off x="2482289" y="3069541"/>
            <a:ext cx="1735098" cy="982253"/>
          </a:xfrm>
          <a:custGeom>
            <a:avLst/>
            <a:gdLst>
              <a:gd name="connsiteX0" fmla="*/ 161555 w 1735098"/>
              <a:gd name="connsiteY0" fmla="*/ 25848 h 982253"/>
              <a:gd name="connsiteX1" fmla="*/ 145399 w 1735098"/>
              <a:gd name="connsiteY1" fmla="*/ 32311 h 982253"/>
              <a:gd name="connsiteX2" fmla="*/ 77546 w 1735098"/>
              <a:gd name="connsiteY2" fmla="*/ 80777 h 982253"/>
              <a:gd name="connsiteX3" fmla="*/ 51698 w 1735098"/>
              <a:gd name="connsiteY3" fmla="*/ 129243 h 982253"/>
              <a:gd name="connsiteX4" fmla="*/ 48466 w 1735098"/>
              <a:gd name="connsiteY4" fmla="*/ 164786 h 982253"/>
              <a:gd name="connsiteX5" fmla="*/ 80777 w 1735098"/>
              <a:gd name="connsiteY5" fmla="*/ 268181 h 982253"/>
              <a:gd name="connsiteX6" fmla="*/ 48466 w 1735098"/>
              <a:gd name="connsiteY6" fmla="*/ 306954 h 982253"/>
              <a:gd name="connsiteX7" fmla="*/ 16156 w 1735098"/>
              <a:gd name="connsiteY7" fmla="*/ 339265 h 982253"/>
              <a:gd name="connsiteX8" fmla="*/ 9693 w 1735098"/>
              <a:gd name="connsiteY8" fmla="*/ 494357 h 982253"/>
              <a:gd name="connsiteX9" fmla="*/ 16156 w 1735098"/>
              <a:gd name="connsiteY9" fmla="*/ 546055 h 982253"/>
              <a:gd name="connsiteX10" fmla="*/ 32311 w 1735098"/>
              <a:gd name="connsiteY10" fmla="*/ 584828 h 982253"/>
              <a:gd name="connsiteX11" fmla="*/ 6462 w 1735098"/>
              <a:gd name="connsiteY11" fmla="*/ 649450 h 982253"/>
              <a:gd name="connsiteX12" fmla="*/ 0 w 1735098"/>
              <a:gd name="connsiteY12" fmla="*/ 726996 h 982253"/>
              <a:gd name="connsiteX13" fmla="*/ 12924 w 1735098"/>
              <a:gd name="connsiteY13" fmla="*/ 765769 h 982253"/>
              <a:gd name="connsiteX14" fmla="*/ 29080 w 1735098"/>
              <a:gd name="connsiteY14" fmla="*/ 788387 h 982253"/>
              <a:gd name="connsiteX15" fmla="*/ 64622 w 1735098"/>
              <a:gd name="connsiteY15" fmla="*/ 827160 h 982253"/>
              <a:gd name="connsiteX16" fmla="*/ 84009 w 1735098"/>
              <a:gd name="connsiteY16" fmla="*/ 849778 h 982253"/>
              <a:gd name="connsiteX17" fmla="*/ 171248 w 1735098"/>
              <a:gd name="connsiteY17" fmla="*/ 878858 h 982253"/>
              <a:gd name="connsiteX18" fmla="*/ 226177 w 1735098"/>
              <a:gd name="connsiteY18" fmla="*/ 895013 h 982253"/>
              <a:gd name="connsiteX19" fmla="*/ 474971 w 1735098"/>
              <a:gd name="connsiteY19" fmla="*/ 927324 h 982253"/>
              <a:gd name="connsiteX20" fmla="*/ 791618 w 1735098"/>
              <a:gd name="connsiteY20" fmla="*/ 943479 h 982253"/>
              <a:gd name="connsiteX21" fmla="*/ 1137346 w 1735098"/>
              <a:gd name="connsiteY21" fmla="*/ 982253 h 982253"/>
              <a:gd name="connsiteX22" fmla="*/ 1399064 w 1735098"/>
              <a:gd name="connsiteY22" fmla="*/ 966097 h 982253"/>
              <a:gd name="connsiteX23" fmla="*/ 1505691 w 1735098"/>
              <a:gd name="connsiteY23" fmla="*/ 930555 h 982253"/>
              <a:gd name="connsiteX24" fmla="*/ 1615548 w 1735098"/>
              <a:gd name="connsiteY24" fmla="*/ 875626 h 982253"/>
              <a:gd name="connsiteX25" fmla="*/ 1641397 w 1735098"/>
              <a:gd name="connsiteY25" fmla="*/ 862702 h 982253"/>
              <a:gd name="connsiteX26" fmla="*/ 1696325 w 1735098"/>
              <a:gd name="connsiteY26" fmla="*/ 814236 h 982253"/>
              <a:gd name="connsiteX27" fmla="*/ 1735098 w 1735098"/>
              <a:gd name="connsiteY27" fmla="*/ 672067 h 982253"/>
              <a:gd name="connsiteX28" fmla="*/ 1728636 w 1735098"/>
              <a:gd name="connsiteY28" fmla="*/ 546055 h 982253"/>
              <a:gd name="connsiteX29" fmla="*/ 1718943 w 1735098"/>
              <a:gd name="connsiteY29" fmla="*/ 445891 h 982253"/>
              <a:gd name="connsiteX30" fmla="*/ 1712481 w 1735098"/>
              <a:gd name="connsiteY30" fmla="*/ 342496 h 982253"/>
              <a:gd name="connsiteX31" fmla="*/ 1715712 w 1735098"/>
              <a:gd name="connsiteY31" fmla="*/ 193865 h 982253"/>
              <a:gd name="connsiteX32" fmla="*/ 1696325 w 1735098"/>
              <a:gd name="connsiteY32" fmla="*/ 135706 h 982253"/>
              <a:gd name="connsiteX33" fmla="*/ 1680170 w 1735098"/>
              <a:gd name="connsiteY33" fmla="*/ 84008 h 982253"/>
              <a:gd name="connsiteX34" fmla="*/ 1673707 w 1735098"/>
              <a:gd name="connsiteY34" fmla="*/ 67853 h 982253"/>
              <a:gd name="connsiteX35" fmla="*/ 1660783 w 1735098"/>
              <a:gd name="connsiteY35" fmla="*/ 54928 h 982253"/>
              <a:gd name="connsiteX36" fmla="*/ 1647859 w 1735098"/>
              <a:gd name="connsiteY36" fmla="*/ 45235 h 982253"/>
              <a:gd name="connsiteX37" fmla="*/ 1592930 w 1735098"/>
              <a:gd name="connsiteY37" fmla="*/ 29079 h 982253"/>
              <a:gd name="connsiteX38" fmla="*/ 1547695 w 1735098"/>
              <a:gd name="connsiteY38" fmla="*/ 25848 h 982253"/>
              <a:gd name="connsiteX39" fmla="*/ 1444300 w 1735098"/>
              <a:gd name="connsiteY39" fmla="*/ 19386 h 982253"/>
              <a:gd name="connsiteX40" fmla="*/ 1382909 w 1735098"/>
              <a:gd name="connsiteY40" fmla="*/ 12924 h 982253"/>
              <a:gd name="connsiteX41" fmla="*/ 1337674 w 1735098"/>
              <a:gd name="connsiteY41" fmla="*/ 6462 h 982253"/>
              <a:gd name="connsiteX42" fmla="*/ 1231047 w 1735098"/>
              <a:gd name="connsiteY42" fmla="*/ 0 h 982253"/>
              <a:gd name="connsiteX43" fmla="*/ 917631 w 1735098"/>
              <a:gd name="connsiteY43" fmla="*/ 6462 h 982253"/>
              <a:gd name="connsiteX44" fmla="*/ 872396 w 1735098"/>
              <a:gd name="connsiteY44" fmla="*/ 9693 h 982253"/>
              <a:gd name="connsiteX45" fmla="*/ 568673 w 1735098"/>
              <a:gd name="connsiteY45" fmla="*/ 12924 h 982253"/>
              <a:gd name="connsiteX46" fmla="*/ 510513 w 1735098"/>
              <a:gd name="connsiteY46" fmla="*/ 16155 h 982253"/>
              <a:gd name="connsiteX47" fmla="*/ 161555 w 1735098"/>
              <a:gd name="connsiteY47" fmla="*/ 25848 h 98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735098" h="982253">
                <a:moveTo>
                  <a:pt x="161555" y="25848"/>
                </a:moveTo>
                <a:cubicBezTo>
                  <a:pt x="156170" y="28002"/>
                  <a:pt x="150254" y="29137"/>
                  <a:pt x="145399" y="32311"/>
                </a:cubicBezTo>
                <a:cubicBezTo>
                  <a:pt x="122136" y="47522"/>
                  <a:pt x="77546" y="80777"/>
                  <a:pt x="77546" y="80777"/>
                </a:cubicBezTo>
                <a:cubicBezTo>
                  <a:pt x="69719" y="93300"/>
                  <a:pt x="55161" y="113659"/>
                  <a:pt x="51698" y="129243"/>
                </a:cubicBezTo>
                <a:cubicBezTo>
                  <a:pt x="49117" y="140856"/>
                  <a:pt x="49543" y="152938"/>
                  <a:pt x="48466" y="164786"/>
                </a:cubicBezTo>
                <a:cubicBezTo>
                  <a:pt x="74205" y="210324"/>
                  <a:pt x="107116" y="225634"/>
                  <a:pt x="80777" y="268181"/>
                </a:cubicBezTo>
                <a:cubicBezTo>
                  <a:pt x="71922" y="282486"/>
                  <a:pt x="59783" y="294505"/>
                  <a:pt x="48466" y="306954"/>
                </a:cubicBezTo>
                <a:cubicBezTo>
                  <a:pt x="38220" y="318224"/>
                  <a:pt x="26926" y="328495"/>
                  <a:pt x="16156" y="339265"/>
                </a:cubicBezTo>
                <a:cubicBezTo>
                  <a:pt x="-4395" y="407763"/>
                  <a:pt x="2859" y="371358"/>
                  <a:pt x="9693" y="494357"/>
                </a:cubicBezTo>
                <a:cubicBezTo>
                  <a:pt x="10656" y="511697"/>
                  <a:pt x="11944" y="529207"/>
                  <a:pt x="16156" y="546055"/>
                </a:cubicBezTo>
                <a:cubicBezTo>
                  <a:pt x="19552" y="559638"/>
                  <a:pt x="26926" y="571904"/>
                  <a:pt x="32311" y="584828"/>
                </a:cubicBezTo>
                <a:cubicBezTo>
                  <a:pt x="24956" y="601378"/>
                  <a:pt x="10310" y="632521"/>
                  <a:pt x="6462" y="649450"/>
                </a:cubicBezTo>
                <a:cubicBezTo>
                  <a:pt x="5415" y="654057"/>
                  <a:pt x="65" y="726157"/>
                  <a:pt x="0" y="726996"/>
                </a:cubicBezTo>
                <a:cubicBezTo>
                  <a:pt x="4308" y="739920"/>
                  <a:pt x="7092" y="753457"/>
                  <a:pt x="12924" y="765769"/>
                </a:cubicBezTo>
                <a:cubicBezTo>
                  <a:pt x="16890" y="774142"/>
                  <a:pt x="23431" y="781043"/>
                  <a:pt x="29080" y="788387"/>
                </a:cubicBezTo>
                <a:cubicBezTo>
                  <a:pt x="49898" y="815451"/>
                  <a:pt x="40577" y="801112"/>
                  <a:pt x="64622" y="827160"/>
                </a:cubicBezTo>
                <a:cubicBezTo>
                  <a:pt x="71357" y="834457"/>
                  <a:pt x="75747" y="844270"/>
                  <a:pt x="84009" y="849778"/>
                </a:cubicBezTo>
                <a:cubicBezTo>
                  <a:pt x="105016" y="863782"/>
                  <a:pt x="148900" y="872573"/>
                  <a:pt x="171248" y="878858"/>
                </a:cubicBezTo>
                <a:cubicBezTo>
                  <a:pt x="189620" y="884025"/>
                  <a:pt x="207538" y="890912"/>
                  <a:pt x="226177" y="895013"/>
                </a:cubicBezTo>
                <a:cubicBezTo>
                  <a:pt x="313030" y="914121"/>
                  <a:pt x="384541" y="922710"/>
                  <a:pt x="474971" y="927324"/>
                </a:cubicBezTo>
                <a:lnTo>
                  <a:pt x="791618" y="943479"/>
                </a:lnTo>
                <a:cubicBezTo>
                  <a:pt x="1055274" y="977869"/>
                  <a:pt x="939852" y="966660"/>
                  <a:pt x="1137346" y="982253"/>
                </a:cubicBezTo>
                <a:cubicBezTo>
                  <a:pt x="1206387" y="979872"/>
                  <a:pt x="1320054" y="981899"/>
                  <a:pt x="1399064" y="966097"/>
                </a:cubicBezTo>
                <a:cubicBezTo>
                  <a:pt x="1427445" y="960421"/>
                  <a:pt x="1478752" y="941530"/>
                  <a:pt x="1505691" y="930555"/>
                </a:cubicBezTo>
                <a:cubicBezTo>
                  <a:pt x="1542305" y="915638"/>
                  <a:pt x="1582006" y="892938"/>
                  <a:pt x="1615548" y="875626"/>
                </a:cubicBezTo>
                <a:cubicBezTo>
                  <a:pt x="1624108" y="871208"/>
                  <a:pt x="1634174" y="869076"/>
                  <a:pt x="1641397" y="862702"/>
                </a:cubicBezTo>
                <a:lnTo>
                  <a:pt x="1696325" y="814236"/>
                </a:lnTo>
                <a:cubicBezTo>
                  <a:pt x="1731284" y="709358"/>
                  <a:pt x="1720078" y="757183"/>
                  <a:pt x="1735098" y="672067"/>
                </a:cubicBezTo>
                <a:cubicBezTo>
                  <a:pt x="1732944" y="630063"/>
                  <a:pt x="1731580" y="588011"/>
                  <a:pt x="1728636" y="546055"/>
                </a:cubicBezTo>
                <a:cubicBezTo>
                  <a:pt x="1716771" y="376979"/>
                  <a:pt x="1726443" y="577146"/>
                  <a:pt x="1718943" y="445891"/>
                </a:cubicBezTo>
                <a:cubicBezTo>
                  <a:pt x="1712987" y="341658"/>
                  <a:pt x="1719091" y="408601"/>
                  <a:pt x="1712481" y="342496"/>
                </a:cubicBezTo>
                <a:cubicBezTo>
                  <a:pt x="1719765" y="284222"/>
                  <a:pt x="1725456" y="260679"/>
                  <a:pt x="1715712" y="193865"/>
                </a:cubicBezTo>
                <a:cubicBezTo>
                  <a:pt x="1712763" y="173644"/>
                  <a:pt x="1702420" y="155211"/>
                  <a:pt x="1696325" y="135706"/>
                </a:cubicBezTo>
                <a:cubicBezTo>
                  <a:pt x="1690940" y="118473"/>
                  <a:pt x="1686876" y="100771"/>
                  <a:pt x="1680170" y="84008"/>
                </a:cubicBezTo>
                <a:cubicBezTo>
                  <a:pt x="1678016" y="78623"/>
                  <a:pt x="1676924" y="72679"/>
                  <a:pt x="1673707" y="67853"/>
                </a:cubicBezTo>
                <a:cubicBezTo>
                  <a:pt x="1670327" y="62784"/>
                  <a:pt x="1665368" y="58940"/>
                  <a:pt x="1660783" y="54928"/>
                </a:cubicBezTo>
                <a:cubicBezTo>
                  <a:pt x="1656730" y="51382"/>
                  <a:pt x="1652586" y="47814"/>
                  <a:pt x="1647859" y="45235"/>
                </a:cubicBezTo>
                <a:cubicBezTo>
                  <a:pt x="1629617" y="35285"/>
                  <a:pt x="1613905" y="31701"/>
                  <a:pt x="1592930" y="29079"/>
                </a:cubicBezTo>
                <a:cubicBezTo>
                  <a:pt x="1577930" y="27204"/>
                  <a:pt x="1562780" y="26821"/>
                  <a:pt x="1547695" y="25848"/>
                </a:cubicBezTo>
                <a:lnTo>
                  <a:pt x="1444300" y="19386"/>
                </a:lnTo>
                <a:cubicBezTo>
                  <a:pt x="1423803" y="17577"/>
                  <a:pt x="1403336" y="15400"/>
                  <a:pt x="1382909" y="12924"/>
                </a:cubicBezTo>
                <a:cubicBezTo>
                  <a:pt x="1367788" y="11091"/>
                  <a:pt x="1352825" y="8029"/>
                  <a:pt x="1337674" y="6462"/>
                </a:cubicBezTo>
                <a:cubicBezTo>
                  <a:pt x="1321936" y="4834"/>
                  <a:pt x="1242894" y="658"/>
                  <a:pt x="1231047" y="0"/>
                </a:cubicBezTo>
                <a:lnTo>
                  <a:pt x="917631" y="6462"/>
                </a:lnTo>
                <a:cubicBezTo>
                  <a:pt x="902520" y="6870"/>
                  <a:pt x="887510" y="9413"/>
                  <a:pt x="872396" y="9693"/>
                </a:cubicBezTo>
                <a:lnTo>
                  <a:pt x="568673" y="12924"/>
                </a:lnTo>
                <a:cubicBezTo>
                  <a:pt x="549286" y="14001"/>
                  <a:pt x="529930" y="16155"/>
                  <a:pt x="510513" y="16155"/>
                </a:cubicBezTo>
                <a:lnTo>
                  <a:pt x="161555" y="25848"/>
                </a:lnTo>
                <a:close/>
              </a:path>
            </a:pathLst>
          </a:custGeom>
          <a:solidFill>
            <a:schemeClr val="accent2">
              <a:alpha val="19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1DA213-921A-6B2A-1457-AB4F265B193C}"/>
              </a:ext>
            </a:extLst>
          </p:cNvPr>
          <p:cNvSpPr/>
          <p:nvPr/>
        </p:nvSpPr>
        <p:spPr>
          <a:xfrm>
            <a:off x="466213" y="2850352"/>
            <a:ext cx="3828026" cy="1207588"/>
          </a:xfrm>
          <a:custGeom>
            <a:avLst/>
            <a:gdLst>
              <a:gd name="connsiteX0" fmla="*/ 88490 w 3828026"/>
              <a:gd name="connsiteY0" fmla="*/ 46887 h 1207588"/>
              <a:gd name="connsiteX1" fmla="*/ 72103 w 3828026"/>
              <a:gd name="connsiteY1" fmla="*/ 50164 h 1207588"/>
              <a:gd name="connsiteX2" fmla="*/ 39329 w 3828026"/>
              <a:gd name="connsiteY2" fmla="*/ 76383 h 1207588"/>
              <a:gd name="connsiteX3" fmla="*/ 22942 w 3828026"/>
              <a:gd name="connsiteY3" fmla="*/ 89493 h 1207588"/>
              <a:gd name="connsiteX4" fmla="*/ 16387 w 3828026"/>
              <a:gd name="connsiteY4" fmla="*/ 105880 h 1207588"/>
              <a:gd name="connsiteX5" fmla="*/ 9832 w 3828026"/>
              <a:gd name="connsiteY5" fmla="*/ 115713 h 1207588"/>
              <a:gd name="connsiteX6" fmla="*/ 13110 w 3828026"/>
              <a:gd name="connsiteY6" fmla="*/ 164874 h 1207588"/>
              <a:gd name="connsiteX7" fmla="*/ 19664 w 3828026"/>
              <a:gd name="connsiteY7" fmla="*/ 177983 h 1207588"/>
              <a:gd name="connsiteX8" fmla="*/ 29497 w 3828026"/>
              <a:gd name="connsiteY8" fmla="*/ 191093 h 1207588"/>
              <a:gd name="connsiteX9" fmla="*/ 58993 w 3828026"/>
              <a:gd name="connsiteY9" fmla="*/ 210758 h 1207588"/>
              <a:gd name="connsiteX10" fmla="*/ 154039 w 3828026"/>
              <a:gd name="connsiteY10" fmla="*/ 246809 h 1207588"/>
              <a:gd name="connsiteX11" fmla="*/ 196645 w 3828026"/>
              <a:gd name="connsiteY11" fmla="*/ 256642 h 1207588"/>
              <a:gd name="connsiteX12" fmla="*/ 249084 w 3828026"/>
              <a:gd name="connsiteY12" fmla="*/ 259919 h 1207588"/>
              <a:gd name="connsiteX13" fmla="*/ 294968 w 3828026"/>
              <a:gd name="connsiteY13" fmla="*/ 263196 h 1207588"/>
              <a:gd name="connsiteX14" fmla="*/ 429342 w 3828026"/>
              <a:gd name="connsiteY14" fmla="*/ 259919 h 1207588"/>
              <a:gd name="connsiteX15" fmla="*/ 750529 w 3828026"/>
              <a:gd name="connsiteY15" fmla="*/ 266474 h 1207588"/>
              <a:gd name="connsiteX16" fmla="*/ 960284 w 3828026"/>
              <a:gd name="connsiteY16" fmla="*/ 263196 h 1207588"/>
              <a:gd name="connsiteX17" fmla="*/ 1055329 w 3828026"/>
              <a:gd name="connsiteY17" fmla="*/ 256642 h 1207588"/>
              <a:gd name="connsiteX18" fmla="*/ 1097935 w 3828026"/>
              <a:gd name="connsiteY18" fmla="*/ 253364 h 1207588"/>
              <a:gd name="connsiteX19" fmla="*/ 1406013 w 3828026"/>
              <a:gd name="connsiteY19" fmla="*/ 250087 h 1207588"/>
              <a:gd name="connsiteX20" fmla="*/ 1543664 w 3828026"/>
              <a:gd name="connsiteY20" fmla="*/ 250087 h 1207588"/>
              <a:gd name="connsiteX21" fmla="*/ 1589548 w 3828026"/>
              <a:gd name="connsiteY21" fmla="*/ 256642 h 1207588"/>
              <a:gd name="connsiteX22" fmla="*/ 1622322 w 3828026"/>
              <a:gd name="connsiteY22" fmla="*/ 259919 h 1207588"/>
              <a:gd name="connsiteX23" fmla="*/ 1635432 w 3828026"/>
              <a:gd name="connsiteY23" fmla="*/ 250087 h 1207588"/>
              <a:gd name="connsiteX24" fmla="*/ 1638710 w 3828026"/>
              <a:gd name="connsiteY24" fmla="*/ 273029 h 1207588"/>
              <a:gd name="connsiteX25" fmla="*/ 1645264 w 3828026"/>
              <a:gd name="connsiteY25" fmla="*/ 295971 h 1207588"/>
              <a:gd name="connsiteX26" fmla="*/ 1651819 w 3828026"/>
              <a:gd name="connsiteY26" fmla="*/ 351687 h 1207588"/>
              <a:gd name="connsiteX27" fmla="*/ 1648542 w 3828026"/>
              <a:gd name="connsiteY27" fmla="*/ 459842 h 1207588"/>
              <a:gd name="connsiteX28" fmla="*/ 1641987 w 3828026"/>
              <a:gd name="connsiteY28" fmla="*/ 492616 h 1207588"/>
              <a:gd name="connsiteX29" fmla="*/ 1635432 w 3828026"/>
              <a:gd name="connsiteY29" fmla="*/ 548332 h 1207588"/>
              <a:gd name="connsiteX30" fmla="*/ 1628877 w 3828026"/>
              <a:gd name="connsiteY30" fmla="*/ 577829 h 1207588"/>
              <a:gd name="connsiteX31" fmla="*/ 1615768 w 3828026"/>
              <a:gd name="connsiteY31" fmla="*/ 649932 h 1207588"/>
              <a:gd name="connsiteX32" fmla="*/ 1586271 w 3828026"/>
              <a:gd name="connsiteY32" fmla="*/ 722035 h 1207588"/>
              <a:gd name="connsiteX33" fmla="*/ 1560052 w 3828026"/>
              <a:gd name="connsiteY33" fmla="*/ 771196 h 1207588"/>
              <a:gd name="connsiteX34" fmla="*/ 1553497 w 3828026"/>
              <a:gd name="connsiteY34" fmla="*/ 790861 h 1207588"/>
              <a:gd name="connsiteX35" fmla="*/ 1517445 w 3828026"/>
              <a:gd name="connsiteY35" fmla="*/ 843300 h 1207588"/>
              <a:gd name="connsiteX36" fmla="*/ 1501058 w 3828026"/>
              <a:gd name="connsiteY36" fmla="*/ 856409 h 1207588"/>
              <a:gd name="connsiteX37" fmla="*/ 1481393 w 3828026"/>
              <a:gd name="connsiteY37" fmla="*/ 876074 h 1207588"/>
              <a:gd name="connsiteX38" fmla="*/ 1389626 w 3828026"/>
              <a:gd name="connsiteY38" fmla="*/ 899016 h 1207588"/>
              <a:gd name="connsiteX39" fmla="*/ 1209368 w 3828026"/>
              <a:gd name="connsiteY39" fmla="*/ 895738 h 1207588"/>
              <a:gd name="connsiteX40" fmla="*/ 1127432 w 3828026"/>
              <a:gd name="connsiteY40" fmla="*/ 889183 h 1207588"/>
              <a:gd name="connsiteX41" fmla="*/ 1045497 w 3828026"/>
              <a:gd name="connsiteY41" fmla="*/ 885906 h 1207588"/>
              <a:gd name="connsiteX42" fmla="*/ 704645 w 3828026"/>
              <a:gd name="connsiteY42" fmla="*/ 879351 h 1207588"/>
              <a:gd name="connsiteX43" fmla="*/ 635819 w 3828026"/>
              <a:gd name="connsiteY43" fmla="*/ 876074 h 1207588"/>
              <a:gd name="connsiteX44" fmla="*/ 170426 w 3828026"/>
              <a:gd name="connsiteY44" fmla="*/ 882629 h 1207588"/>
              <a:gd name="connsiteX45" fmla="*/ 75381 w 3828026"/>
              <a:gd name="connsiteY45" fmla="*/ 895738 h 1207588"/>
              <a:gd name="connsiteX46" fmla="*/ 13110 w 3828026"/>
              <a:gd name="connsiteY46" fmla="*/ 928513 h 1207588"/>
              <a:gd name="connsiteX47" fmla="*/ 0 w 3828026"/>
              <a:gd name="connsiteY47" fmla="*/ 948177 h 1207588"/>
              <a:gd name="connsiteX48" fmla="*/ 13110 w 3828026"/>
              <a:gd name="connsiteY48" fmla="*/ 1030113 h 1207588"/>
              <a:gd name="connsiteX49" fmla="*/ 29497 w 3828026"/>
              <a:gd name="connsiteY49" fmla="*/ 1049777 h 1207588"/>
              <a:gd name="connsiteX50" fmla="*/ 91768 w 3828026"/>
              <a:gd name="connsiteY50" fmla="*/ 1085829 h 1207588"/>
              <a:gd name="connsiteX51" fmla="*/ 144206 w 3828026"/>
              <a:gd name="connsiteY51" fmla="*/ 1102216 h 1207588"/>
              <a:gd name="connsiteX52" fmla="*/ 213032 w 3828026"/>
              <a:gd name="connsiteY52" fmla="*/ 1115325 h 1207588"/>
              <a:gd name="connsiteX53" fmla="*/ 439174 w 3828026"/>
              <a:gd name="connsiteY53" fmla="*/ 1154654 h 1207588"/>
              <a:gd name="connsiteX54" fmla="*/ 547329 w 3828026"/>
              <a:gd name="connsiteY54" fmla="*/ 1164487 h 1207588"/>
              <a:gd name="connsiteX55" fmla="*/ 675148 w 3828026"/>
              <a:gd name="connsiteY55" fmla="*/ 1174319 h 1207588"/>
              <a:gd name="connsiteX56" fmla="*/ 960284 w 3828026"/>
              <a:gd name="connsiteY56" fmla="*/ 1190706 h 1207588"/>
              <a:gd name="connsiteX57" fmla="*/ 1261806 w 3828026"/>
              <a:gd name="connsiteY57" fmla="*/ 1207093 h 1207588"/>
              <a:gd name="connsiteX58" fmla="*/ 1383071 w 3828026"/>
              <a:gd name="connsiteY58" fmla="*/ 1197261 h 1207588"/>
              <a:gd name="connsiteX59" fmla="*/ 1540387 w 3828026"/>
              <a:gd name="connsiteY59" fmla="*/ 1174319 h 1207588"/>
              <a:gd name="connsiteX60" fmla="*/ 1582993 w 3828026"/>
              <a:gd name="connsiteY60" fmla="*/ 1161209 h 1207588"/>
              <a:gd name="connsiteX61" fmla="*/ 1605935 w 3828026"/>
              <a:gd name="connsiteY61" fmla="*/ 1157932 h 1207588"/>
              <a:gd name="connsiteX62" fmla="*/ 1625600 w 3828026"/>
              <a:gd name="connsiteY62" fmla="*/ 1154654 h 1207588"/>
              <a:gd name="connsiteX63" fmla="*/ 1641987 w 3828026"/>
              <a:gd name="connsiteY63" fmla="*/ 1151377 h 1207588"/>
              <a:gd name="connsiteX64" fmla="*/ 1871406 w 3828026"/>
              <a:gd name="connsiteY64" fmla="*/ 1144822 h 1207588"/>
              <a:gd name="connsiteX65" fmla="*/ 1933677 w 3828026"/>
              <a:gd name="connsiteY65" fmla="*/ 1141545 h 1207588"/>
              <a:gd name="connsiteX66" fmla="*/ 2104103 w 3828026"/>
              <a:gd name="connsiteY66" fmla="*/ 1138267 h 1207588"/>
              <a:gd name="connsiteX67" fmla="*/ 2287639 w 3828026"/>
              <a:gd name="connsiteY67" fmla="*/ 1151377 h 1207588"/>
              <a:gd name="connsiteX68" fmla="*/ 2605548 w 3828026"/>
              <a:gd name="connsiteY68" fmla="*/ 1157932 h 1207588"/>
              <a:gd name="connsiteX69" fmla="*/ 2933290 w 3828026"/>
              <a:gd name="connsiteY69" fmla="*/ 1164487 h 1207588"/>
              <a:gd name="connsiteX70" fmla="*/ 3100439 w 3828026"/>
              <a:gd name="connsiteY70" fmla="*/ 1167764 h 1207588"/>
              <a:gd name="connsiteX71" fmla="*/ 3280697 w 3828026"/>
              <a:gd name="connsiteY71" fmla="*/ 1161209 h 1207588"/>
              <a:gd name="connsiteX72" fmla="*/ 3611716 w 3828026"/>
              <a:gd name="connsiteY72" fmla="*/ 1151377 h 1207588"/>
              <a:gd name="connsiteX73" fmla="*/ 3696929 w 3828026"/>
              <a:gd name="connsiteY73" fmla="*/ 1131713 h 1207588"/>
              <a:gd name="connsiteX74" fmla="*/ 3795252 w 3828026"/>
              <a:gd name="connsiteY74" fmla="*/ 1098938 h 1207588"/>
              <a:gd name="connsiteX75" fmla="*/ 3828026 w 3828026"/>
              <a:gd name="connsiteY75" fmla="*/ 1043222 h 1207588"/>
              <a:gd name="connsiteX76" fmla="*/ 3814916 w 3828026"/>
              <a:gd name="connsiteY76" fmla="*/ 997338 h 1207588"/>
              <a:gd name="connsiteX77" fmla="*/ 3795252 w 3828026"/>
              <a:gd name="connsiteY77" fmla="*/ 977674 h 1207588"/>
              <a:gd name="connsiteX78" fmla="*/ 3713316 w 3828026"/>
              <a:gd name="connsiteY78" fmla="*/ 944900 h 1207588"/>
              <a:gd name="connsiteX79" fmla="*/ 3654322 w 3828026"/>
              <a:gd name="connsiteY79" fmla="*/ 931790 h 1207588"/>
              <a:gd name="connsiteX80" fmla="*/ 3542890 w 3828026"/>
              <a:gd name="connsiteY80" fmla="*/ 912125 h 1207588"/>
              <a:gd name="connsiteX81" fmla="*/ 2995561 w 3828026"/>
              <a:gd name="connsiteY81" fmla="*/ 899016 h 1207588"/>
              <a:gd name="connsiteX82" fmla="*/ 2818581 w 3828026"/>
              <a:gd name="connsiteY82" fmla="*/ 889183 h 1207588"/>
              <a:gd name="connsiteX83" fmla="*/ 2697316 w 3828026"/>
              <a:gd name="connsiteY83" fmla="*/ 885906 h 1207588"/>
              <a:gd name="connsiteX84" fmla="*/ 2395793 w 3828026"/>
              <a:gd name="connsiteY84" fmla="*/ 872796 h 1207588"/>
              <a:gd name="connsiteX85" fmla="*/ 2271252 w 3828026"/>
              <a:gd name="connsiteY85" fmla="*/ 859687 h 1207588"/>
              <a:gd name="connsiteX86" fmla="*/ 2192593 w 3828026"/>
              <a:gd name="connsiteY86" fmla="*/ 853132 h 1207588"/>
              <a:gd name="connsiteX87" fmla="*/ 2163097 w 3828026"/>
              <a:gd name="connsiteY87" fmla="*/ 846577 h 1207588"/>
              <a:gd name="connsiteX88" fmla="*/ 2140155 w 3828026"/>
              <a:gd name="connsiteY88" fmla="*/ 843300 h 1207588"/>
              <a:gd name="connsiteX89" fmla="*/ 2090993 w 3828026"/>
              <a:gd name="connsiteY89" fmla="*/ 833467 h 1207588"/>
              <a:gd name="connsiteX90" fmla="*/ 2048387 w 3828026"/>
              <a:gd name="connsiteY90" fmla="*/ 810525 h 1207588"/>
              <a:gd name="connsiteX91" fmla="*/ 2022168 w 3828026"/>
              <a:gd name="connsiteY91" fmla="*/ 738422 h 1207588"/>
              <a:gd name="connsiteX92" fmla="*/ 2012335 w 3828026"/>
              <a:gd name="connsiteY92" fmla="*/ 649932 h 1207588"/>
              <a:gd name="connsiteX93" fmla="*/ 2015613 w 3828026"/>
              <a:gd name="connsiteY93" fmla="*/ 531945 h 1207588"/>
              <a:gd name="connsiteX94" fmla="*/ 2018890 w 3828026"/>
              <a:gd name="connsiteY94" fmla="*/ 338577 h 1207588"/>
              <a:gd name="connsiteX95" fmla="*/ 2022168 w 3828026"/>
              <a:gd name="connsiteY95" fmla="*/ 325467 h 1207588"/>
              <a:gd name="connsiteX96" fmla="*/ 2032000 w 3828026"/>
              <a:gd name="connsiteY96" fmla="*/ 299248 h 1207588"/>
              <a:gd name="connsiteX97" fmla="*/ 2048387 w 3828026"/>
              <a:gd name="connsiteY97" fmla="*/ 279583 h 1207588"/>
              <a:gd name="connsiteX98" fmla="*/ 2071329 w 3828026"/>
              <a:gd name="connsiteY98" fmla="*/ 259919 h 1207588"/>
              <a:gd name="connsiteX99" fmla="*/ 2081161 w 3828026"/>
              <a:gd name="connsiteY99" fmla="*/ 253364 h 1207588"/>
              <a:gd name="connsiteX100" fmla="*/ 2117213 w 3828026"/>
              <a:gd name="connsiteY100" fmla="*/ 246809 h 1207588"/>
              <a:gd name="connsiteX101" fmla="*/ 2330245 w 3828026"/>
              <a:gd name="connsiteY101" fmla="*/ 250087 h 1207588"/>
              <a:gd name="connsiteX102" fmla="*/ 2422013 w 3828026"/>
              <a:gd name="connsiteY102" fmla="*/ 246809 h 1207588"/>
              <a:gd name="connsiteX103" fmla="*/ 2579329 w 3828026"/>
              <a:gd name="connsiteY103" fmla="*/ 240254 h 1207588"/>
              <a:gd name="connsiteX104" fmla="*/ 2864464 w 3828026"/>
              <a:gd name="connsiteY104" fmla="*/ 233700 h 1207588"/>
              <a:gd name="connsiteX105" fmla="*/ 2933290 w 3828026"/>
              <a:gd name="connsiteY105" fmla="*/ 223867 h 1207588"/>
              <a:gd name="connsiteX106" fmla="*/ 3034890 w 3828026"/>
              <a:gd name="connsiteY106" fmla="*/ 217313 h 1207588"/>
              <a:gd name="connsiteX107" fmla="*/ 3185652 w 3828026"/>
              <a:gd name="connsiteY107" fmla="*/ 220590 h 1207588"/>
              <a:gd name="connsiteX108" fmla="*/ 3280697 w 3828026"/>
              <a:gd name="connsiteY108" fmla="*/ 227145 h 1207588"/>
              <a:gd name="connsiteX109" fmla="*/ 3660877 w 3828026"/>
              <a:gd name="connsiteY109" fmla="*/ 223867 h 1207588"/>
              <a:gd name="connsiteX110" fmla="*/ 3683819 w 3828026"/>
              <a:gd name="connsiteY110" fmla="*/ 214035 h 1207588"/>
              <a:gd name="connsiteX111" fmla="*/ 3696929 w 3828026"/>
              <a:gd name="connsiteY111" fmla="*/ 204203 h 1207588"/>
              <a:gd name="connsiteX112" fmla="*/ 3719871 w 3828026"/>
              <a:gd name="connsiteY112" fmla="*/ 164874 h 1207588"/>
              <a:gd name="connsiteX113" fmla="*/ 3723148 w 3828026"/>
              <a:gd name="connsiteY113" fmla="*/ 148487 h 1207588"/>
              <a:gd name="connsiteX114" fmla="*/ 3706761 w 3828026"/>
              <a:gd name="connsiteY114" fmla="*/ 82938 h 1207588"/>
              <a:gd name="connsiteX115" fmla="*/ 3664155 w 3828026"/>
              <a:gd name="connsiteY115" fmla="*/ 46887 h 1207588"/>
              <a:gd name="connsiteX116" fmla="*/ 3628103 w 3828026"/>
              <a:gd name="connsiteY116" fmla="*/ 30500 h 1207588"/>
              <a:gd name="connsiteX117" fmla="*/ 3533058 w 3828026"/>
              <a:gd name="connsiteY117" fmla="*/ 10835 h 1207588"/>
              <a:gd name="connsiteX118" fmla="*/ 3474064 w 3828026"/>
              <a:gd name="connsiteY118" fmla="*/ 7558 h 1207588"/>
              <a:gd name="connsiteX119" fmla="*/ 3310193 w 3828026"/>
              <a:gd name="connsiteY119" fmla="*/ 14113 h 1207588"/>
              <a:gd name="connsiteX120" fmla="*/ 3251200 w 3828026"/>
              <a:gd name="connsiteY120" fmla="*/ 20667 h 1207588"/>
              <a:gd name="connsiteX121" fmla="*/ 3106993 w 3828026"/>
              <a:gd name="connsiteY121" fmla="*/ 40332 h 1207588"/>
              <a:gd name="connsiteX122" fmla="*/ 2949677 w 3828026"/>
              <a:gd name="connsiteY122" fmla="*/ 50164 h 1207588"/>
              <a:gd name="connsiteX123" fmla="*/ 2857910 w 3828026"/>
              <a:gd name="connsiteY123" fmla="*/ 59996 h 1207588"/>
              <a:gd name="connsiteX124" fmla="*/ 2759587 w 3828026"/>
              <a:gd name="connsiteY124" fmla="*/ 63274 h 1207588"/>
              <a:gd name="connsiteX125" fmla="*/ 2431845 w 3828026"/>
              <a:gd name="connsiteY125" fmla="*/ 66551 h 1207588"/>
              <a:gd name="connsiteX126" fmla="*/ 2294193 w 3828026"/>
              <a:gd name="connsiteY126" fmla="*/ 63274 h 1207588"/>
              <a:gd name="connsiteX127" fmla="*/ 2166374 w 3828026"/>
              <a:gd name="connsiteY127" fmla="*/ 50164 h 1207588"/>
              <a:gd name="connsiteX128" fmla="*/ 2077884 w 3828026"/>
              <a:gd name="connsiteY128" fmla="*/ 43609 h 1207588"/>
              <a:gd name="connsiteX129" fmla="*/ 1973006 w 3828026"/>
              <a:gd name="connsiteY129" fmla="*/ 33777 h 1207588"/>
              <a:gd name="connsiteX130" fmla="*/ 1917290 w 3828026"/>
              <a:gd name="connsiteY130" fmla="*/ 27222 h 1207588"/>
              <a:gd name="connsiteX131" fmla="*/ 1864852 w 3828026"/>
              <a:gd name="connsiteY131" fmla="*/ 23945 h 1207588"/>
              <a:gd name="connsiteX132" fmla="*/ 1818968 w 3828026"/>
              <a:gd name="connsiteY132" fmla="*/ 20667 h 1207588"/>
              <a:gd name="connsiteX133" fmla="*/ 1425677 w 3828026"/>
              <a:gd name="connsiteY133" fmla="*/ 10835 h 1207588"/>
              <a:gd name="connsiteX134" fmla="*/ 1074993 w 3828026"/>
              <a:gd name="connsiteY134" fmla="*/ 7558 h 1207588"/>
              <a:gd name="connsiteX135" fmla="*/ 639097 w 3828026"/>
              <a:gd name="connsiteY135" fmla="*/ 4280 h 1207588"/>
              <a:gd name="connsiteX136" fmla="*/ 242529 w 3828026"/>
              <a:gd name="connsiteY136" fmla="*/ 7558 h 1207588"/>
              <a:gd name="connsiteX137" fmla="*/ 186813 w 3828026"/>
              <a:gd name="connsiteY137" fmla="*/ 14113 h 1207588"/>
              <a:gd name="connsiteX138" fmla="*/ 167148 w 3828026"/>
              <a:gd name="connsiteY138" fmla="*/ 17390 h 1207588"/>
              <a:gd name="connsiteX139" fmla="*/ 121264 w 3828026"/>
              <a:gd name="connsiteY139" fmla="*/ 20667 h 1207588"/>
              <a:gd name="connsiteX140" fmla="*/ 98322 w 3828026"/>
              <a:gd name="connsiteY140" fmla="*/ 23945 h 1207588"/>
              <a:gd name="connsiteX141" fmla="*/ 88490 w 3828026"/>
              <a:gd name="connsiteY141" fmla="*/ 46887 h 120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3828026" h="1207588">
                <a:moveTo>
                  <a:pt x="88490" y="46887"/>
                </a:moveTo>
                <a:cubicBezTo>
                  <a:pt x="84120" y="51257"/>
                  <a:pt x="77275" y="48095"/>
                  <a:pt x="72103" y="50164"/>
                </a:cubicBezTo>
                <a:cubicBezTo>
                  <a:pt x="54851" y="57064"/>
                  <a:pt x="53236" y="63866"/>
                  <a:pt x="39329" y="76383"/>
                </a:cubicBezTo>
                <a:cubicBezTo>
                  <a:pt x="34129" y="81063"/>
                  <a:pt x="28404" y="85123"/>
                  <a:pt x="22942" y="89493"/>
                </a:cubicBezTo>
                <a:cubicBezTo>
                  <a:pt x="20757" y="94955"/>
                  <a:pt x="19018" y="100618"/>
                  <a:pt x="16387" y="105880"/>
                </a:cubicBezTo>
                <a:cubicBezTo>
                  <a:pt x="14625" y="109403"/>
                  <a:pt x="10050" y="111780"/>
                  <a:pt x="9832" y="115713"/>
                </a:cubicBezTo>
                <a:cubicBezTo>
                  <a:pt x="8921" y="132111"/>
                  <a:pt x="10549" y="148652"/>
                  <a:pt x="13110" y="164874"/>
                </a:cubicBezTo>
                <a:cubicBezTo>
                  <a:pt x="13872" y="169700"/>
                  <a:pt x="17075" y="173840"/>
                  <a:pt x="19664" y="177983"/>
                </a:cubicBezTo>
                <a:cubicBezTo>
                  <a:pt x="22559" y="182615"/>
                  <a:pt x="25634" y="187230"/>
                  <a:pt x="29497" y="191093"/>
                </a:cubicBezTo>
                <a:cubicBezTo>
                  <a:pt x="35320" y="196916"/>
                  <a:pt x="52364" y="207248"/>
                  <a:pt x="58993" y="210758"/>
                </a:cubicBezTo>
                <a:cubicBezTo>
                  <a:pt x="98853" y="231860"/>
                  <a:pt x="106430" y="235821"/>
                  <a:pt x="154039" y="246809"/>
                </a:cubicBezTo>
                <a:cubicBezTo>
                  <a:pt x="168241" y="250087"/>
                  <a:pt x="182206" y="254650"/>
                  <a:pt x="196645" y="256642"/>
                </a:cubicBezTo>
                <a:cubicBezTo>
                  <a:pt x="213994" y="259035"/>
                  <a:pt x="231609" y="258754"/>
                  <a:pt x="249084" y="259919"/>
                </a:cubicBezTo>
                <a:lnTo>
                  <a:pt x="294968" y="263196"/>
                </a:lnTo>
                <a:cubicBezTo>
                  <a:pt x="339759" y="262104"/>
                  <a:pt x="384537" y="259919"/>
                  <a:pt x="429342" y="259919"/>
                </a:cubicBezTo>
                <a:cubicBezTo>
                  <a:pt x="545122" y="259919"/>
                  <a:pt x="638885" y="263190"/>
                  <a:pt x="750529" y="266474"/>
                </a:cubicBezTo>
                <a:lnTo>
                  <a:pt x="960284" y="263196"/>
                </a:lnTo>
                <a:cubicBezTo>
                  <a:pt x="992024" y="262172"/>
                  <a:pt x="1023653" y="258905"/>
                  <a:pt x="1055329" y="256642"/>
                </a:cubicBezTo>
                <a:cubicBezTo>
                  <a:pt x="1069537" y="255627"/>
                  <a:pt x="1083692" y="253516"/>
                  <a:pt x="1097935" y="253364"/>
                </a:cubicBezTo>
                <a:lnTo>
                  <a:pt x="1406013" y="250087"/>
                </a:lnTo>
                <a:cubicBezTo>
                  <a:pt x="1465153" y="243515"/>
                  <a:pt x="1448241" y="243996"/>
                  <a:pt x="1543664" y="250087"/>
                </a:cubicBezTo>
                <a:cubicBezTo>
                  <a:pt x="1559083" y="251071"/>
                  <a:pt x="1574217" y="254726"/>
                  <a:pt x="1589548" y="256642"/>
                </a:cubicBezTo>
                <a:cubicBezTo>
                  <a:pt x="1600442" y="258004"/>
                  <a:pt x="1611397" y="258827"/>
                  <a:pt x="1622322" y="259919"/>
                </a:cubicBezTo>
                <a:cubicBezTo>
                  <a:pt x="1626692" y="256642"/>
                  <a:pt x="1631167" y="246675"/>
                  <a:pt x="1635432" y="250087"/>
                </a:cubicBezTo>
                <a:cubicBezTo>
                  <a:pt x="1641464" y="254913"/>
                  <a:pt x="1637091" y="265475"/>
                  <a:pt x="1638710" y="273029"/>
                </a:cubicBezTo>
                <a:cubicBezTo>
                  <a:pt x="1640376" y="280806"/>
                  <a:pt x="1643079" y="288324"/>
                  <a:pt x="1645264" y="295971"/>
                </a:cubicBezTo>
                <a:cubicBezTo>
                  <a:pt x="1645986" y="301745"/>
                  <a:pt x="1651819" y="347426"/>
                  <a:pt x="1651819" y="351687"/>
                </a:cubicBezTo>
                <a:cubicBezTo>
                  <a:pt x="1651819" y="387755"/>
                  <a:pt x="1651052" y="423861"/>
                  <a:pt x="1648542" y="459842"/>
                </a:cubicBezTo>
                <a:cubicBezTo>
                  <a:pt x="1647767" y="470956"/>
                  <a:pt x="1643819" y="481627"/>
                  <a:pt x="1641987" y="492616"/>
                </a:cubicBezTo>
                <a:cubicBezTo>
                  <a:pt x="1638913" y="511062"/>
                  <a:pt x="1638506" y="529886"/>
                  <a:pt x="1635432" y="548332"/>
                </a:cubicBezTo>
                <a:cubicBezTo>
                  <a:pt x="1633776" y="558267"/>
                  <a:pt x="1631062" y="567997"/>
                  <a:pt x="1628877" y="577829"/>
                </a:cubicBezTo>
                <a:cubicBezTo>
                  <a:pt x="1625872" y="610884"/>
                  <a:pt x="1627330" y="618137"/>
                  <a:pt x="1615768" y="649932"/>
                </a:cubicBezTo>
                <a:cubicBezTo>
                  <a:pt x="1606894" y="674336"/>
                  <a:pt x="1598882" y="699335"/>
                  <a:pt x="1586271" y="722035"/>
                </a:cubicBezTo>
                <a:cubicBezTo>
                  <a:pt x="1581533" y="730563"/>
                  <a:pt x="1565006" y="759307"/>
                  <a:pt x="1560052" y="771196"/>
                </a:cubicBezTo>
                <a:cubicBezTo>
                  <a:pt x="1557394" y="777574"/>
                  <a:pt x="1556587" y="784681"/>
                  <a:pt x="1553497" y="790861"/>
                </a:cubicBezTo>
                <a:cubicBezTo>
                  <a:pt x="1549550" y="798755"/>
                  <a:pt x="1523969" y="838081"/>
                  <a:pt x="1517445" y="843300"/>
                </a:cubicBezTo>
                <a:cubicBezTo>
                  <a:pt x="1511983" y="847670"/>
                  <a:pt x="1506234" y="851704"/>
                  <a:pt x="1501058" y="856409"/>
                </a:cubicBezTo>
                <a:cubicBezTo>
                  <a:pt x="1494199" y="862645"/>
                  <a:pt x="1489497" y="871572"/>
                  <a:pt x="1481393" y="876074"/>
                </a:cubicBezTo>
                <a:cubicBezTo>
                  <a:pt x="1459129" y="888443"/>
                  <a:pt x="1411972" y="894826"/>
                  <a:pt x="1389626" y="899016"/>
                </a:cubicBezTo>
                <a:lnTo>
                  <a:pt x="1209368" y="895738"/>
                </a:lnTo>
                <a:cubicBezTo>
                  <a:pt x="1181988" y="894711"/>
                  <a:pt x="1154782" y="890824"/>
                  <a:pt x="1127432" y="889183"/>
                </a:cubicBezTo>
                <a:cubicBezTo>
                  <a:pt x="1100148" y="887546"/>
                  <a:pt x="1072818" y="886734"/>
                  <a:pt x="1045497" y="885906"/>
                </a:cubicBezTo>
                <a:cubicBezTo>
                  <a:pt x="925596" y="882273"/>
                  <a:pt x="827966" y="881309"/>
                  <a:pt x="704645" y="879351"/>
                </a:cubicBezTo>
                <a:cubicBezTo>
                  <a:pt x="681703" y="878259"/>
                  <a:pt x="658787" y="876074"/>
                  <a:pt x="635819" y="876074"/>
                </a:cubicBezTo>
                <a:cubicBezTo>
                  <a:pt x="367792" y="876074"/>
                  <a:pt x="361033" y="877022"/>
                  <a:pt x="170426" y="882629"/>
                </a:cubicBezTo>
                <a:cubicBezTo>
                  <a:pt x="161675" y="883723"/>
                  <a:pt x="88131" y="892412"/>
                  <a:pt x="75381" y="895738"/>
                </a:cubicBezTo>
                <a:cubicBezTo>
                  <a:pt x="46632" y="903238"/>
                  <a:pt x="37335" y="912362"/>
                  <a:pt x="13110" y="928513"/>
                </a:cubicBezTo>
                <a:cubicBezTo>
                  <a:pt x="8740" y="935068"/>
                  <a:pt x="0" y="940299"/>
                  <a:pt x="0" y="948177"/>
                </a:cubicBezTo>
                <a:cubicBezTo>
                  <a:pt x="0" y="975836"/>
                  <a:pt x="5398" y="1003550"/>
                  <a:pt x="13110" y="1030113"/>
                </a:cubicBezTo>
                <a:cubicBezTo>
                  <a:pt x="15489" y="1038307"/>
                  <a:pt x="23227" y="1043990"/>
                  <a:pt x="29497" y="1049777"/>
                </a:cubicBezTo>
                <a:cubicBezTo>
                  <a:pt x="48964" y="1067746"/>
                  <a:pt x="66690" y="1076541"/>
                  <a:pt x="91768" y="1085829"/>
                </a:cubicBezTo>
                <a:cubicBezTo>
                  <a:pt x="108941" y="1092189"/>
                  <a:pt x="126412" y="1097888"/>
                  <a:pt x="144206" y="1102216"/>
                </a:cubicBezTo>
                <a:cubicBezTo>
                  <a:pt x="166899" y="1107736"/>
                  <a:pt x="190154" y="1110632"/>
                  <a:pt x="213032" y="1115325"/>
                </a:cubicBezTo>
                <a:cubicBezTo>
                  <a:pt x="305580" y="1134309"/>
                  <a:pt x="312318" y="1143121"/>
                  <a:pt x="439174" y="1154654"/>
                </a:cubicBezTo>
                <a:lnTo>
                  <a:pt x="547329" y="1164487"/>
                </a:lnTo>
                <a:lnTo>
                  <a:pt x="675148" y="1174319"/>
                </a:lnTo>
                <a:cubicBezTo>
                  <a:pt x="888180" y="1193195"/>
                  <a:pt x="726282" y="1185728"/>
                  <a:pt x="960284" y="1190706"/>
                </a:cubicBezTo>
                <a:cubicBezTo>
                  <a:pt x="1074548" y="1200431"/>
                  <a:pt x="1147512" y="1209881"/>
                  <a:pt x="1261806" y="1207093"/>
                </a:cubicBezTo>
                <a:cubicBezTo>
                  <a:pt x="1302348" y="1206104"/>
                  <a:pt x="1342743" y="1201538"/>
                  <a:pt x="1383071" y="1197261"/>
                </a:cubicBezTo>
                <a:cubicBezTo>
                  <a:pt x="1389014" y="1196631"/>
                  <a:pt x="1518750" y="1179052"/>
                  <a:pt x="1540387" y="1174319"/>
                </a:cubicBezTo>
                <a:cubicBezTo>
                  <a:pt x="1554903" y="1171144"/>
                  <a:pt x="1568578" y="1164813"/>
                  <a:pt x="1582993" y="1161209"/>
                </a:cubicBezTo>
                <a:cubicBezTo>
                  <a:pt x="1590487" y="1159335"/>
                  <a:pt x="1598300" y="1159107"/>
                  <a:pt x="1605935" y="1157932"/>
                </a:cubicBezTo>
                <a:cubicBezTo>
                  <a:pt x="1612503" y="1156922"/>
                  <a:pt x="1619062" y="1155843"/>
                  <a:pt x="1625600" y="1154654"/>
                </a:cubicBezTo>
                <a:cubicBezTo>
                  <a:pt x="1631081" y="1153658"/>
                  <a:pt x="1636421" y="1151600"/>
                  <a:pt x="1641987" y="1151377"/>
                </a:cubicBezTo>
                <a:cubicBezTo>
                  <a:pt x="1718430" y="1148319"/>
                  <a:pt x="1794945" y="1147399"/>
                  <a:pt x="1871406" y="1144822"/>
                </a:cubicBezTo>
                <a:cubicBezTo>
                  <a:pt x="1892180" y="1144122"/>
                  <a:pt x="1912900" y="1142130"/>
                  <a:pt x="1933677" y="1141545"/>
                </a:cubicBezTo>
                <a:lnTo>
                  <a:pt x="2104103" y="1138267"/>
                </a:lnTo>
                <a:cubicBezTo>
                  <a:pt x="2165282" y="1142637"/>
                  <a:pt x="2226350" y="1149020"/>
                  <a:pt x="2287639" y="1151377"/>
                </a:cubicBezTo>
                <a:cubicBezTo>
                  <a:pt x="2450368" y="1157635"/>
                  <a:pt x="2344429" y="1154254"/>
                  <a:pt x="2605548" y="1157932"/>
                </a:cubicBezTo>
                <a:cubicBezTo>
                  <a:pt x="2764594" y="1149978"/>
                  <a:pt x="2624662" y="1155063"/>
                  <a:pt x="2933290" y="1164487"/>
                </a:cubicBezTo>
                <a:cubicBezTo>
                  <a:pt x="2988991" y="1166188"/>
                  <a:pt x="3044723" y="1166672"/>
                  <a:pt x="3100439" y="1167764"/>
                </a:cubicBezTo>
                <a:lnTo>
                  <a:pt x="3280697" y="1161209"/>
                </a:lnTo>
                <a:cubicBezTo>
                  <a:pt x="3391029" y="1157673"/>
                  <a:pt x="3501604" y="1159180"/>
                  <a:pt x="3611716" y="1151377"/>
                </a:cubicBezTo>
                <a:cubicBezTo>
                  <a:pt x="3640794" y="1149316"/>
                  <a:pt x="3668688" y="1138938"/>
                  <a:pt x="3696929" y="1131713"/>
                </a:cubicBezTo>
                <a:cubicBezTo>
                  <a:pt x="3746323" y="1119077"/>
                  <a:pt x="3751020" y="1115950"/>
                  <a:pt x="3795252" y="1098938"/>
                </a:cubicBezTo>
                <a:cubicBezTo>
                  <a:pt x="3798092" y="1094678"/>
                  <a:pt x="3828026" y="1052419"/>
                  <a:pt x="3828026" y="1043222"/>
                </a:cubicBezTo>
                <a:cubicBezTo>
                  <a:pt x="3828026" y="1027315"/>
                  <a:pt x="3822030" y="1011565"/>
                  <a:pt x="3814916" y="997338"/>
                </a:cubicBezTo>
                <a:cubicBezTo>
                  <a:pt x="3810770" y="989047"/>
                  <a:pt x="3802727" y="983156"/>
                  <a:pt x="3795252" y="977674"/>
                </a:cubicBezTo>
                <a:cubicBezTo>
                  <a:pt x="3770966" y="959865"/>
                  <a:pt x="3741941" y="952477"/>
                  <a:pt x="3713316" y="944900"/>
                </a:cubicBezTo>
                <a:cubicBezTo>
                  <a:pt x="3693842" y="939745"/>
                  <a:pt x="3674104" y="935594"/>
                  <a:pt x="3654322" y="931790"/>
                </a:cubicBezTo>
                <a:cubicBezTo>
                  <a:pt x="3617283" y="924667"/>
                  <a:pt x="3580485" y="915173"/>
                  <a:pt x="3542890" y="912125"/>
                </a:cubicBezTo>
                <a:cubicBezTo>
                  <a:pt x="3280065" y="890815"/>
                  <a:pt x="3462179" y="902605"/>
                  <a:pt x="2995561" y="899016"/>
                </a:cubicBezTo>
                <a:lnTo>
                  <a:pt x="2818581" y="889183"/>
                </a:lnTo>
                <a:cubicBezTo>
                  <a:pt x="2778184" y="887407"/>
                  <a:pt x="2737728" y="887312"/>
                  <a:pt x="2697316" y="885906"/>
                </a:cubicBezTo>
                <a:cubicBezTo>
                  <a:pt x="2453552" y="877428"/>
                  <a:pt x="2521846" y="881801"/>
                  <a:pt x="2395793" y="872796"/>
                </a:cubicBezTo>
                <a:cubicBezTo>
                  <a:pt x="2335776" y="863564"/>
                  <a:pt x="2349072" y="864552"/>
                  <a:pt x="2271252" y="859687"/>
                </a:cubicBezTo>
                <a:cubicBezTo>
                  <a:pt x="2249189" y="858308"/>
                  <a:pt x="2216494" y="857350"/>
                  <a:pt x="2192593" y="853132"/>
                </a:cubicBezTo>
                <a:cubicBezTo>
                  <a:pt x="2182674" y="851382"/>
                  <a:pt x="2172996" y="848433"/>
                  <a:pt x="2163097" y="846577"/>
                </a:cubicBezTo>
                <a:cubicBezTo>
                  <a:pt x="2155504" y="845153"/>
                  <a:pt x="2147755" y="844682"/>
                  <a:pt x="2140155" y="843300"/>
                </a:cubicBezTo>
                <a:cubicBezTo>
                  <a:pt x="2123713" y="840310"/>
                  <a:pt x="2090993" y="833467"/>
                  <a:pt x="2090993" y="833467"/>
                </a:cubicBezTo>
                <a:cubicBezTo>
                  <a:pt x="2085579" y="830760"/>
                  <a:pt x="2051096" y="813973"/>
                  <a:pt x="2048387" y="810525"/>
                </a:cubicBezTo>
                <a:cubicBezTo>
                  <a:pt x="2043104" y="803802"/>
                  <a:pt x="2023777" y="743250"/>
                  <a:pt x="2022168" y="738422"/>
                </a:cubicBezTo>
                <a:cubicBezTo>
                  <a:pt x="2018440" y="712324"/>
                  <a:pt x="2012335" y="676701"/>
                  <a:pt x="2012335" y="649932"/>
                </a:cubicBezTo>
                <a:cubicBezTo>
                  <a:pt x="2012335" y="610588"/>
                  <a:pt x="2014785" y="571280"/>
                  <a:pt x="2015613" y="531945"/>
                </a:cubicBezTo>
                <a:cubicBezTo>
                  <a:pt x="2016970" y="467494"/>
                  <a:pt x="2016844" y="403010"/>
                  <a:pt x="2018890" y="338577"/>
                </a:cubicBezTo>
                <a:cubicBezTo>
                  <a:pt x="2019033" y="334075"/>
                  <a:pt x="2021191" y="329864"/>
                  <a:pt x="2022168" y="325467"/>
                </a:cubicBezTo>
                <a:cubicBezTo>
                  <a:pt x="2026893" y="304204"/>
                  <a:pt x="2021877" y="314432"/>
                  <a:pt x="2032000" y="299248"/>
                </a:cubicBezTo>
                <a:cubicBezTo>
                  <a:pt x="2038259" y="280470"/>
                  <a:pt x="2030530" y="297440"/>
                  <a:pt x="2048387" y="279583"/>
                </a:cubicBezTo>
                <a:cubicBezTo>
                  <a:pt x="2069379" y="258591"/>
                  <a:pt x="2052034" y="266350"/>
                  <a:pt x="2071329" y="259919"/>
                </a:cubicBezTo>
                <a:cubicBezTo>
                  <a:pt x="2074606" y="257734"/>
                  <a:pt x="2077541" y="254916"/>
                  <a:pt x="2081161" y="253364"/>
                </a:cubicBezTo>
                <a:cubicBezTo>
                  <a:pt x="2088884" y="250054"/>
                  <a:pt x="2111903" y="247568"/>
                  <a:pt x="2117213" y="246809"/>
                </a:cubicBezTo>
                <a:lnTo>
                  <a:pt x="2330245" y="250087"/>
                </a:lnTo>
                <a:cubicBezTo>
                  <a:pt x="2360854" y="250087"/>
                  <a:pt x="2391428" y="248016"/>
                  <a:pt x="2422013" y="246809"/>
                </a:cubicBezTo>
                <a:cubicBezTo>
                  <a:pt x="2474456" y="244739"/>
                  <a:pt x="2526857" y="241370"/>
                  <a:pt x="2579329" y="240254"/>
                </a:cubicBezTo>
                <a:lnTo>
                  <a:pt x="2864464" y="233700"/>
                </a:lnTo>
                <a:cubicBezTo>
                  <a:pt x="2903436" y="225040"/>
                  <a:pt x="2888322" y="227004"/>
                  <a:pt x="2933290" y="223867"/>
                </a:cubicBezTo>
                <a:lnTo>
                  <a:pt x="3034890" y="217313"/>
                </a:lnTo>
                <a:lnTo>
                  <a:pt x="3185652" y="220590"/>
                </a:lnTo>
                <a:cubicBezTo>
                  <a:pt x="3217384" y="221859"/>
                  <a:pt x="3248941" y="226926"/>
                  <a:pt x="3280697" y="227145"/>
                </a:cubicBezTo>
                <a:lnTo>
                  <a:pt x="3660877" y="223867"/>
                </a:lnTo>
                <a:cubicBezTo>
                  <a:pt x="3668524" y="220590"/>
                  <a:pt x="3676515" y="218019"/>
                  <a:pt x="3683819" y="214035"/>
                </a:cubicBezTo>
                <a:cubicBezTo>
                  <a:pt x="3688614" y="211419"/>
                  <a:pt x="3693300" y="208286"/>
                  <a:pt x="3696929" y="204203"/>
                </a:cubicBezTo>
                <a:cubicBezTo>
                  <a:pt x="3706743" y="193162"/>
                  <a:pt x="3713363" y="177890"/>
                  <a:pt x="3719871" y="164874"/>
                </a:cubicBezTo>
                <a:cubicBezTo>
                  <a:pt x="3720963" y="159412"/>
                  <a:pt x="3724028" y="153988"/>
                  <a:pt x="3723148" y="148487"/>
                </a:cubicBezTo>
                <a:cubicBezTo>
                  <a:pt x="3719590" y="126248"/>
                  <a:pt x="3718070" y="102415"/>
                  <a:pt x="3706761" y="82938"/>
                </a:cubicBezTo>
                <a:cubicBezTo>
                  <a:pt x="3697419" y="66850"/>
                  <a:pt x="3681091" y="54585"/>
                  <a:pt x="3664155" y="46887"/>
                </a:cubicBezTo>
                <a:cubicBezTo>
                  <a:pt x="3652138" y="41425"/>
                  <a:pt x="3640523" y="34971"/>
                  <a:pt x="3628103" y="30500"/>
                </a:cubicBezTo>
                <a:cubicBezTo>
                  <a:pt x="3593227" y="17945"/>
                  <a:pt x="3570024" y="14195"/>
                  <a:pt x="3533058" y="10835"/>
                </a:cubicBezTo>
                <a:cubicBezTo>
                  <a:pt x="3513444" y="9052"/>
                  <a:pt x="3493729" y="8650"/>
                  <a:pt x="3474064" y="7558"/>
                </a:cubicBezTo>
                <a:lnTo>
                  <a:pt x="3310193" y="14113"/>
                </a:lnTo>
                <a:cubicBezTo>
                  <a:pt x="3290442" y="15275"/>
                  <a:pt x="3270823" y="18135"/>
                  <a:pt x="3251200" y="20667"/>
                </a:cubicBezTo>
                <a:cubicBezTo>
                  <a:pt x="3203085" y="26875"/>
                  <a:pt x="3155339" y="36303"/>
                  <a:pt x="3106993" y="40332"/>
                </a:cubicBezTo>
                <a:cubicBezTo>
                  <a:pt x="3002184" y="49066"/>
                  <a:pt x="3054622" y="45792"/>
                  <a:pt x="2949677" y="50164"/>
                </a:cubicBezTo>
                <a:cubicBezTo>
                  <a:pt x="2919088" y="53441"/>
                  <a:pt x="2888601" y="57879"/>
                  <a:pt x="2857910" y="59996"/>
                </a:cubicBezTo>
                <a:cubicBezTo>
                  <a:pt x="2825195" y="62252"/>
                  <a:pt x="2792376" y="62770"/>
                  <a:pt x="2759587" y="63274"/>
                </a:cubicBezTo>
                <a:lnTo>
                  <a:pt x="2431845" y="66551"/>
                </a:lnTo>
                <a:cubicBezTo>
                  <a:pt x="2385961" y="65459"/>
                  <a:pt x="2340040" y="65423"/>
                  <a:pt x="2294193" y="63274"/>
                </a:cubicBezTo>
                <a:cubicBezTo>
                  <a:pt x="2231753" y="60347"/>
                  <a:pt x="2224140" y="55416"/>
                  <a:pt x="2166374" y="50164"/>
                </a:cubicBezTo>
                <a:cubicBezTo>
                  <a:pt x="2136918" y="47486"/>
                  <a:pt x="2107233" y="47278"/>
                  <a:pt x="2077884" y="43609"/>
                </a:cubicBezTo>
                <a:cubicBezTo>
                  <a:pt x="1949373" y="27545"/>
                  <a:pt x="2101380" y="45447"/>
                  <a:pt x="1973006" y="33777"/>
                </a:cubicBezTo>
                <a:cubicBezTo>
                  <a:pt x="1954383" y="32084"/>
                  <a:pt x="1935913" y="28915"/>
                  <a:pt x="1917290" y="27222"/>
                </a:cubicBezTo>
                <a:cubicBezTo>
                  <a:pt x="1899848" y="25636"/>
                  <a:pt x="1882327" y="25110"/>
                  <a:pt x="1864852" y="23945"/>
                </a:cubicBezTo>
                <a:lnTo>
                  <a:pt x="1818968" y="20667"/>
                </a:lnTo>
                <a:cubicBezTo>
                  <a:pt x="1698679" y="14165"/>
                  <a:pt x="1511724" y="12100"/>
                  <a:pt x="1425677" y="10835"/>
                </a:cubicBezTo>
                <a:lnTo>
                  <a:pt x="1074993" y="7558"/>
                </a:lnTo>
                <a:cubicBezTo>
                  <a:pt x="846403" y="-4799"/>
                  <a:pt x="1000934" y="945"/>
                  <a:pt x="639097" y="4280"/>
                </a:cubicBezTo>
                <a:lnTo>
                  <a:pt x="242529" y="7558"/>
                </a:lnTo>
                <a:cubicBezTo>
                  <a:pt x="211852" y="10625"/>
                  <a:pt x="213740" y="9970"/>
                  <a:pt x="186813" y="14113"/>
                </a:cubicBezTo>
                <a:cubicBezTo>
                  <a:pt x="180245" y="15123"/>
                  <a:pt x="173760" y="16729"/>
                  <a:pt x="167148" y="17390"/>
                </a:cubicBezTo>
                <a:cubicBezTo>
                  <a:pt x="151890" y="18916"/>
                  <a:pt x="136559" y="19575"/>
                  <a:pt x="121264" y="20667"/>
                </a:cubicBezTo>
                <a:cubicBezTo>
                  <a:pt x="113617" y="21760"/>
                  <a:pt x="105897" y="22430"/>
                  <a:pt x="98322" y="23945"/>
                </a:cubicBezTo>
                <a:cubicBezTo>
                  <a:pt x="94935" y="24623"/>
                  <a:pt x="92860" y="42517"/>
                  <a:pt x="88490" y="46887"/>
                </a:cubicBezTo>
                <a:close/>
              </a:path>
            </a:pathLst>
          </a:custGeom>
          <a:solidFill>
            <a:schemeClr val="accent3">
              <a:alpha val="24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D2FEED8-FAB6-FFB0-80D1-34BDBCDCB182}"/>
              </a:ext>
            </a:extLst>
          </p:cNvPr>
          <p:cNvSpPr/>
          <p:nvPr/>
        </p:nvSpPr>
        <p:spPr>
          <a:xfrm>
            <a:off x="1678821" y="2018890"/>
            <a:ext cx="2572007" cy="2012336"/>
          </a:xfrm>
          <a:custGeom>
            <a:avLst/>
            <a:gdLst>
              <a:gd name="connsiteX0" fmla="*/ 19702 w 2572007"/>
              <a:gd name="connsiteY0" fmla="*/ 229420 h 2012336"/>
              <a:gd name="connsiteX1" fmla="*/ 22979 w 2572007"/>
              <a:gd name="connsiteY1" fmla="*/ 321187 h 2012336"/>
              <a:gd name="connsiteX2" fmla="*/ 26256 w 2572007"/>
              <a:gd name="connsiteY2" fmla="*/ 344129 h 2012336"/>
              <a:gd name="connsiteX3" fmla="*/ 32811 w 2572007"/>
              <a:gd name="connsiteY3" fmla="*/ 380181 h 2012336"/>
              <a:gd name="connsiteX4" fmla="*/ 36089 w 2572007"/>
              <a:gd name="connsiteY4" fmla="*/ 422787 h 2012336"/>
              <a:gd name="connsiteX5" fmla="*/ 42644 w 2572007"/>
              <a:gd name="connsiteY5" fmla="*/ 481781 h 2012336"/>
              <a:gd name="connsiteX6" fmla="*/ 45921 w 2572007"/>
              <a:gd name="connsiteY6" fmla="*/ 570271 h 2012336"/>
              <a:gd name="connsiteX7" fmla="*/ 42644 w 2572007"/>
              <a:gd name="connsiteY7" fmla="*/ 750529 h 2012336"/>
              <a:gd name="connsiteX8" fmla="*/ 39366 w 2572007"/>
              <a:gd name="connsiteY8" fmla="*/ 789858 h 2012336"/>
              <a:gd name="connsiteX9" fmla="*/ 32811 w 2572007"/>
              <a:gd name="connsiteY9" fmla="*/ 822633 h 2012336"/>
              <a:gd name="connsiteX10" fmla="*/ 19702 w 2572007"/>
              <a:gd name="connsiteY10" fmla="*/ 907845 h 2012336"/>
              <a:gd name="connsiteX11" fmla="*/ 6592 w 2572007"/>
              <a:gd name="connsiteY11" fmla="*/ 1009445 h 2012336"/>
              <a:gd name="connsiteX12" fmla="*/ 3314 w 2572007"/>
              <a:gd name="connsiteY12" fmla="*/ 1065162 h 2012336"/>
              <a:gd name="connsiteX13" fmla="*/ 37 w 2572007"/>
              <a:gd name="connsiteY13" fmla="*/ 1114323 h 2012336"/>
              <a:gd name="connsiteX14" fmla="*/ 9869 w 2572007"/>
              <a:gd name="connsiteY14" fmla="*/ 1245420 h 2012336"/>
              <a:gd name="connsiteX15" fmla="*/ 13147 w 2572007"/>
              <a:gd name="connsiteY15" fmla="*/ 1664929 h 2012336"/>
              <a:gd name="connsiteX16" fmla="*/ 22979 w 2572007"/>
              <a:gd name="connsiteY16" fmla="*/ 1717368 h 2012336"/>
              <a:gd name="connsiteX17" fmla="*/ 36089 w 2572007"/>
              <a:gd name="connsiteY17" fmla="*/ 1776362 h 2012336"/>
              <a:gd name="connsiteX18" fmla="*/ 75418 w 2572007"/>
              <a:gd name="connsiteY18" fmla="*/ 1881239 h 2012336"/>
              <a:gd name="connsiteX19" fmla="*/ 104914 w 2572007"/>
              <a:gd name="connsiteY19" fmla="*/ 1927123 h 2012336"/>
              <a:gd name="connsiteX20" fmla="*/ 111469 w 2572007"/>
              <a:gd name="connsiteY20" fmla="*/ 1940233 h 2012336"/>
              <a:gd name="connsiteX21" fmla="*/ 134411 w 2572007"/>
              <a:gd name="connsiteY21" fmla="*/ 1959897 h 2012336"/>
              <a:gd name="connsiteX22" fmla="*/ 154076 w 2572007"/>
              <a:gd name="connsiteY22" fmla="*/ 1966452 h 2012336"/>
              <a:gd name="connsiteX23" fmla="*/ 255676 w 2572007"/>
              <a:gd name="connsiteY23" fmla="*/ 1963175 h 2012336"/>
              <a:gd name="connsiteX24" fmla="*/ 327779 w 2572007"/>
              <a:gd name="connsiteY24" fmla="*/ 1943510 h 2012336"/>
              <a:gd name="connsiteX25" fmla="*/ 350721 w 2572007"/>
              <a:gd name="connsiteY25" fmla="*/ 1927123 h 2012336"/>
              <a:gd name="connsiteX26" fmla="*/ 376940 w 2572007"/>
              <a:gd name="connsiteY26" fmla="*/ 1914013 h 2012336"/>
              <a:gd name="connsiteX27" fmla="*/ 396605 w 2572007"/>
              <a:gd name="connsiteY27" fmla="*/ 1891071 h 2012336"/>
              <a:gd name="connsiteX28" fmla="*/ 409714 w 2572007"/>
              <a:gd name="connsiteY28" fmla="*/ 1871407 h 2012336"/>
              <a:gd name="connsiteX29" fmla="*/ 432656 w 2572007"/>
              <a:gd name="connsiteY29" fmla="*/ 1822245 h 2012336"/>
              <a:gd name="connsiteX30" fmla="*/ 455598 w 2572007"/>
              <a:gd name="connsiteY30" fmla="*/ 1733755 h 2012336"/>
              <a:gd name="connsiteX31" fmla="*/ 468708 w 2572007"/>
              <a:gd name="connsiteY31" fmla="*/ 1681316 h 2012336"/>
              <a:gd name="connsiteX32" fmla="*/ 475263 w 2572007"/>
              <a:gd name="connsiteY32" fmla="*/ 1625600 h 2012336"/>
              <a:gd name="connsiteX33" fmla="*/ 485095 w 2572007"/>
              <a:gd name="connsiteY33" fmla="*/ 1563329 h 2012336"/>
              <a:gd name="connsiteX34" fmla="*/ 501482 w 2572007"/>
              <a:gd name="connsiteY34" fmla="*/ 1432233 h 2012336"/>
              <a:gd name="connsiteX35" fmla="*/ 494927 w 2572007"/>
              <a:gd name="connsiteY35" fmla="*/ 1265084 h 2012336"/>
              <a:gd name="connsiteX36" fmla="*/ 481818 w 2572007"/>
              <a:gd name="connsiteY36" fmla="*/ 1209368 h 2012336"/>
              <a:gd name="connsiteX37" fmla="*/ 465431 w 2572007"/>
              <a:gd name="connsiteY37" fmla="*/ 1117600 h 2012336"/>
              <a:gd name="connsiteX38" fmla="*/ 455598 w 2572007"/>
              <a:gd name="connsiteY38" fmla="*/ 1071716 h 2012336"/>
              <a:gd name="connsiteX39" fmla="*/ 449044 w 2572007"/>
              <a:gd name="connsiteY39" fmla="*/ 1029110 h 2012336"/>
              <a:gd name="connsiteX40" fmla="*/ 442489 w 2572007"/>
              <a:gd name="connsiteY40" fmla="*/ 943897 h 2012336"/>
              <a:gd name="connsiteX41" fmla="*/ 435934 w 2572007"/>
              <a:gd name="connsiteY41" fmla="*/ 904568 h 2012336"/>
              <a:gd name="connsiteX42" fmla="*/ 432656 w 2572007"/>
              <a:gd name="connsiteY42" fmla="*/ 858684 h 2012336"/>
              <a:gd name="connsiteX43" fmla="*/ 422824 w 2572007"/>
              <a:gd name="connsiteY43" fmla="*/ 776749 h 2012336"/>
              <a:gd name="connsiteX44" fmla="*/ 455598 w 2572007"/>
              <a:gd name="connsiteY44" fmla="*/ 285136 h 2012336"/>
              <a:gd name="connsiteX45" fmla="*/ 475263 w 2572007"/>
              <a:gd name="connsiteY45" fmla="*/ 255639 h 2012336"/>
              <a:gd name="connsiteX46" fmla="*/ 494927 w 2572007"/>
              <a:gd name="connsiteY46" fmla="*/ 235975 h 2012336"/>
              <a:gd name="connsiteX47" fmla="*/ 517869 w 2572007"/>
              <a:gd name="connsiteY47" fmla="*/ 209755 h 2012336"/>
              <a:gd name="connsiteX48" fmla="*/ 583418 w 2572007"/>
              <a:gd name="connsiteY48" fmla="*/ 170426 h 2012336"/>
              <a:gd name="connsiteX49" fmla="*/ 645689 w 2572007"/>
              <a:gd name="connsiteY49" fmla="*/ 150762 h 2012336"/>
              <a:gd name="connsiteX50" fmla="*/ 894773 w 2572007"/>
              <a:gd name="connsiteY50" fmla="*/ 147484 h 2012336"/>
              <a:gd name="connsiteX51" fmla="*/ 989818 w 2572007"/>
              <a:gd name="connsiteY51" fmla="*/ 140929 h 2012336"/>
              <a:gd name="connsiteX52" fmla="*/ 1035702 w 2572007"/>
              <a:gd name="connsiteY52" fmla="*/ 137652 h 2012336"/>
              <a:gd name="connsiteX53" fmla="*/ 1527314 w 2572007"/>
              <a:gd name="connsiteY53" fmla="*/ 144207 h 2012336"/>
              <a:gd name="connsiteX54" fmla="*/ 1710850 w 2572007"/>
              <a:gd name="connsiteY54" fmla="*/ 150762 h 2012336"/>
              <a:gd name="connsiteX55" fmla="*/ 1812450 w 2572007"/>
              <a:gd name="connsiteY55" fmla="*/ 144207 h 2012336"/>
              <a:gd name="connsiteX56" fmla="*/ 1848502 w 2572007"/>
              <a:gd name="connsiteY56" fmla="*/ 154039 h 2012336"/>
              <a:gd name="connsiteX57" fmla="*/ 1858334 w 2572007"/>
              <a:gd name="connsiteY57" fmla="*/ 157316 h 2012336"/>
              <a:gd name="connsiteX58" fmla="*/ 1950102 w 2572007"/>
              <a:gd name="connsiteY58" fmla="*/ 163871 h 2012336"/>
              <a:gd name="connsiteX59" fmla="*/ 1969766 w 2572007"/>
              <a:gd name="connsiteY59" fmla="*/ 167149 h 2012336"/>
              <a:gd name="connsiteX60" fmla="*/ 2028760 w 2572007"/>
              <a:gd name="connsiteY60" fmla="*/ 173704 h 2012336"/>
              <a:gd name="connsiteX61" fmla="*/ 2035314 w 2572007"/>
              <a:gd name="connsiteY61" fmla="*/ 183536 h 2012336"/>
              <a:gd name="connsiteX62" fmla="*/ 2045147 w 2572007"/>
              <a:gd name="connsiteY62" fmla="*/ 193368 h 2012336"/>
              <a:gd name="connsiteX63" fmla="*/ 2058256 w 2572007"/>
              <a:gd name="connsiteY63" fmla="*/ 229420 h 2012336"/>
              <a:gd name="connsiteX64" fmla="*/ 2054979 w 2572007"/>
              <a:gd name="connsiteY64" fmla="*/ 291691 h 2012336"/>
              <a:gd name="connsiteX65" fmla="*/ 2045147 w 2572007"/>
              <a:gd name="connsiteY65" fmla="*/ 314633 h 2012336"/>
              <a:gd name="connsiteX66" fmla="*/ 2038592 w 2572007"/>
              <a:gd name="connsiteY66" fmla="*/ 340852 h 2012336"/>
              <a:gd name="connsiteX67" fmla="*/ 2035314 w 2572007"/>
              <a:gd name="connsiteY67" fmla="*/ 370349 h 2012336"/>
              <a:gd name="connsiteX68" fmla="*/ 2032037 w 2572007"/>
              <a:gd name="connsiteY68" fmla="*/ 393291 h 2012336"/>
              <a:gd name="connsiteX69" fmla="*/ 2028760 w 2572007"/>
              <a:gd name="connsiteY69" fmla="*/ 419510 h 2012336"/>
              <a:gd name="connsiteX70" fmla="*/ 2035314 w 2572007"/>
              <a:gd name="connsiteY70" fmla="*/ 603045 h 2012336"/>
              <a:gd name="connsiteX71" fmla="*/ 2038592 w 2572007"/>
              <a:gd name="connsiteY71" fmla="*/ 635820 h 2012336"/>
              <a:gd name="connsiteX72" fmla="*/ 2051702 w 2572007"/>
              <a:gd name="connsiteY72" fmla="*/ 704645 h 2012336"/>
              <a:gd name="connsiteX73" fmla="*/ 2061534 w 2572007"/>
              <a:gd name="connsiteY73" fmla="*/ 734142 h 2012336"/>
              <a:gd name="connsiteX74" fmla="*/ 2074644 w 2572007"/>
              <a:gd name="connsiteY74" fmla="*/ 802968 h 2012336"/>
              <a:gd name="connsiteX75" fmla="*/ 2081198 w 2572007"/>
              <a:gd name="connsiteY75" fmla="*/ 835742 h 2012336"/>
              <a:gd name="connsiteX76" fmla="*/ 2087753 w 2572007"/>
              <a:gd name="connsiteY76" fmla="*/ 871794 h 2012336"/>
              <a:gd name="connsiteX77" fmla="*/ 2104140 w 2572007"/>
              <a:gd name="connsiteY77" fmla="*/ 947175 h 2012336"/>
              <a:gd name="connsiteX78" fmla="*/ 2113973 w 2572007"/>
              <a:gd name="connsiteY78" fmla="*/ 999613 h 2012336"/>
              <a:gd name="connsiteX79" fmla="*/ 2110695 w 2572007"/>
              <a:gd name="connsiteY79" fmla="*/ 1107768 h 2012336"/>
              <a:gd name="connsiteX80" fmla="*/ 2104140 w 2572007"/>
              <a:gd name="connsiteY80" fmla="*/ 1133987 h 2012336"/>
              <a:gd name="connsiteX81" fmla="*/ 2094308 w 2572007"/>
              <a:gd name="connsiteY81" fmla="*/ 1183149 h 2012336"/>
              <a:gd name="connsiteX82" fmla="*/ 2091031 w 2572007"/>
              <a:gd name="connsiteY82" fmla="*/ 1209368 h 2012336"/>
              <a:gd name="connsiteX83" fmla="*/ 2074644 w 2572007"/>
              <a:gd name="connsiteY83" fmla="*/ 1261807 h 2012336"/>
              <a:gd name="connsiteX84" fmla="*/ 2068089 w 2572007"/>
              <a:gd name="connsiteY84" fmla="*/ 1294581 h 2012336"/>
              <a:gd name="connsiteX85" fmla="*/ 2058256 w 2572007"/>
              <a:gd name="connsiteY85" fmla="*/ 1399458 h 2012336"/>
              <a:gd name="connsiteX86" fmla="*/ 2054979 w 2572007"/>
              <a:gd name="connsiteY86" fmla="*/ 1432233 h 2012336"/>
              <a:gd name="connsiteX87" fmla="*/ 2051702 w 2572007"/>
              <a:gd name="connsiteY87" fmla="*/ 1465007 h 2012336"/>
              <a:gd name="connsiteX88" fmla="*/ 2041869 w 2572007"/>
              <a:gd name="connsiteY88" fmla="*/ 1615768 h 2012336"/>
              <a:gd name="connsiteX89" fmla="*/ 2035314 w 2572007"/>
              <a:gd name="connsiteY89" fmla="*/ 1694426 h 2012336"/>
              <a:gd name="connsiteX90" fmla="*/ 2032037 w 2572007"/>
              <a:gd name="connsiteY90" fmla="*/ 1737033 h 2012336"/>
              <a:gd name="connsiteX91" fmla="*/ 2038592 w 2572007"/>
              <a:gd name="connsiteY91" fmla="*/ 1841910 h 2012336"/>
              <a:gd name="connsiteX92" fmla="*/ 2041869 w 2572007"/>
              <a:gd name="connsiteY92" fmla="*/ 1864852 h 2012336"/>
              <a:gd name="connsiteX93" fmla="*/ 2058256 w 2572007"/>
              <a:gd name="connsiteY93" fmla="*/ 1894349 h 2012336"/>
              <a:gd name="connsiteX94" fmla="*/ 2064811 w 2572007"/>
              <a:gd name="connsiteY94" fmla="*/ 1907458 h 2012336"/>
              <a:gd name="connsiteX95" fmla="*/ 2071366 w 2572007"/>
              <a:gd name="connsiteY95" fmla="*/ 1923845 h 2012336"/>
              <a:gd name="connsiteX96" fmla="*/ 2107418 w 2572007"/>
              <a:gd name="connsiteY96" fmla="*/ 1969729 h 2012336"/>
              <a:gd name="connsiteX97" fmla="*/ 2136914 w 2572007"/>
              <a:gd name="connsiteY97" fmla="*/ 1989394 h 2012336"/>
              <a:gd name="connsiteX98" fmla="*/ 2166411 w 2572007"/>
              <a:gd name="connsiteY98" fmla="*/ 2005781 h 2012336"/>
              <a:gd name="connsiteX99" fmla="*/ 2202463 w 2572007"/>
              <a:gd name="connsiteY99" fmla="*/ 2012336 h 2012336"/>
              <a:gd name="connsiteX100" fmla="*/ 2317173 w 2572007"/>
              <a:gd name="connsiteY100" fmla="*/ 1995949 h 2012336"/>
              <a:gd name="connsiteX101" fmla="*/ 2363056 w 2572007"/>
              <a:gd name="connsiteY101" fmla="*/ 1976284 h 2012336"/>
              <a:gd name="connsiteX102" fmla="*/ 2438437 w 2572007"/>
              <a:gd name="connsiteY102" fmla="*/ 1927123 h 2012336"/>
              <a:gd name="connsiteX103" fmla="*/ 2490876 w 2572007"/>
              <a:gd name="connsiteY103" fmla="*/ 1848465 h 2012336"/>
              <a:gd name="connsiteX104" fmla="*/ 2517095 w 2572007"/>
              <a:gd name="connsiteY104" fmla="*/ 1779639 h 2012336"/>
              <a:gd name="connsiteX105" fmla="*/ 2562979 w 2572007"/>
              <a:gd name="connsiteY105" fmla="*/ 1560052 h 2012336"/>
              <a:gd name="connsiteX106" fmla="*/ 2566256 w 2572007"/>
              <a:gd name="connsiteY106" fmla="*/ 1078271 h 2012336"/>
              <a:gd name="connsiteX107" fmla="*/ 2553147 w 2572007"/>
              <a:gd name="connsiteY107" fmla="*/ 911123 h 2012336"/>
              <a:gd name="connsiteX108" fmla="*/ 2549869 w 2572007"/>
              <a:gd name="connsiteY108" fmla="*/ 839020 h 2012336"/>
              <a:gd name="connsiteX109" fmla="*/ 2536760 w 2572007"/>
              <a:gd name="connsiteY109" fmla="*/ 694813 h 2012336"/>
              <a:gd name="connsiteX110" fmla="*/ 2533482 w 2572007"/>
              <a:gd name="connsiteY110" fmla="*/ 514555 h 2012336"/>
              <a:gd name="connsiteX111" fmla="*/ 2523650 w 2572007"/>
              <a:gd name="connsiteY111" fmla="*/ 419510 h 2012336"/>
              <a:gd name="connsiteX112" fmla="*/ 2477766 w 2572007"/>
              <a:gd name="connsiteY112" fmla="*/ 285136 h 2012336"/>
              <a:gd name="connsiteX113" fmla="*/ 2444992 w 2572007"/>
              <a:gd name="connsiteY113" fmla="*/ 203200 h 2012336"/>
              <a:gd name="connsiteX114" fmla="*/ 2399108 w 2572007"/>
              <a:gd name="connsiteY114" fmla="*/ 134375 h 2012336"/>
              <a:gd name="connsiteX115" fmla="*/ 2353224 w 2572007"/>
              <a:gd name="connsiteY115" fmla="*/ 101600 h 2012336"/>
              <a:gd name="connsiteX116" fmla="*/ 2323727 w 2572007"/>
              <a:gd name="connsiteY116" fmla="*/ 88491 h 2012336"/>
              <a:gd name="connsiteX117" fmla="*/ 2218850 w 2572007"/>
              <a:gd name="connsiteY117" fmla="*/ 75381 h 2012336"/>
              <a:gd name="connsiteX118" fmla="*/ 2100863 w 2572007"/>
              <a:gd name="connsiteY118" fmla="*/ 55716 h 2012336"/>
              <a:gd name="connsiteX119" fmla="*/ 2009095 w 2572007"/>
              <a:gd name="connsiteY119" fmla="*/ 49162 h 2012336"/>
              <a:gd name="connsiteX120" fmla="*/ 1868166 w 2572007"/>
              <a:gd name="connsiteY120" fmla="*/ 36052 h 2012336"/>
              <a:gd name="connsiteX121" fmla="*/ 1796063 w 2572007"/>
              <a:gd name="connsiteY121" fmla="*/ 29497 h 2012336"/>
              <a:gd name="connsiteX122" fmla="*/ 1730514 w 2572007"/>
              <a:gd name="connsiteY122" fmla="*/ 26220 h 2012336"/>
              <a:gd name="connsiteX123" fmla="*/ 1658411 w 2572007"/>
              <a:gd name="connsiteY123" fmla="*/ 19665 h 2012336"/>
              <a:gd name="connsiteX124" fmla="*/ 1487985 w 2572007"/>
              <a:gd name="connsiteY124" fmla="*/ 9833 h 2012336"/>
              <a:gd name="connsiteX125" fmla="*/ 1428992 w 2572007"/>
              <a:gd name="connsiteY125" fmla="*/ 6555 h 2012336"/>
              <a:gd name="connsiteX126" fmla="*/ 1369998 w 2572007"/>
              <a:gd name="connsiteY126" fmla="*/ 0 h 2012336"/>
              <a:gd name="connsiteX127" fmla="*/ 989818 w 2572007"/>
              <a:gd name="connsiteY127" fmla="*/ 6555 h 2012336"/>
              <a:gd name="connsiteX128" fmla="*/ 904605 w 2572007"/>
              <a:gd name="connsiteY128" fmla="*/ 13110 h 2012336"/>
              <a:gd name="connsiteX129" fmla="*/ 770231 w 2572007"/>
              <a:gd name="connsiteY129" fmla="*/ 26220 h 2012336"/>
              <a:gd name="connsiteX130" fmla="*/ 707960 w 2572007"/>
              <a:gd name="connsiteY130" fmla="*/ 36052 h 2012336"/>
              <a:gd name="connsiteX131" fmla="*/ 553921 w 2572007"/>
              <a:gd name="connsiteY131" fmla="*/ 45884 h 2012336"/>
              <a:gd name="connsiteX132" fmla="*/ 501482 w 2572007"/>
              <a:gd name="connsiteY132" fmla="*/ 52439 h 2012336"/>
              <a:gd name="connsiteX133" fmla="*/ 439211 w 2572007"/>
              <a:gd name="connsiteY133" fmla="*/ 58994 h 2012336"/>
              <a:gd name="connsiteX134" fmla="*/ 275340 w 2572007"/>
              <a:gd name="connsiteY134" fmla="*/ 78658 h 2012336"/>
              <a:gd name="connsiteX135" fmla="*/ 203237 w 2572007"/>
              <a:gd name="connsiteY135" fmla="*/ 91768 h 2012336"/>
              <a:gd name="connsiteX136" fmla="*/ 144244 w 2572007"/>
              <a:gd name="connsiteY136" fmla="*/ 114710 h 2012336"/>
              <a:gd name="connsiteX137" fmla="*/ 121302 w 2572007"/>
              <a:gd name="connsiteY137" fmla="*/ 127820 h 2012336"/>
              <a:gd name="connsiteX138" fmla="*/ 101637 w 2572007"/>
              <a:gd name="connsiteY138" fmla="*/ 137652 h 2012336"/>
              <a:gd name="connsiteX139" fmla="*/ 88527 w 2572007"/>
              <a:gd name="connsiteY139" fmla="*/ 147484 h 2012336"/>
              <a:gd name="connsiteX140" fmla="*/ 75418 w 2572007"/>
              <a:gd name="connsiteY140" fmla="*/ 154039 h 2012336"/>
              <a:gd name="connsiteX141" fmla="*/ 45921 w 2572007"/>
              <a:gd name="connsiteY141" fmla="*/ 180258 h 2012336"/>
              <a:gd name="connsiteX142" fmla="*/ 39366 w 2572007"/>
              <a:gd name="connsiteY142" fmla="*/ 193368 h 2012336"/>
              <a:gd name="connsiteX143" fmla="*/ 36089 w 2572007"/>
              <a:gd name="connsiteY143" fmla="*/ 203200 h 2012336"/>
              <a:gd name="connsiteX144" fmla="*/ 19702 w 2572007"/>
              <a:gd name="connsiteY144" fmla="*/ 229420 h 201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572007" h="2012336">
                <a:moveTo>
                  <a:pt x="19702" y="229420"/>
                </a:moveTo>
                <a:cubicBezTo>
                  <a:pt x="17517" y="249085"/>
                  <a:pt x="21233" y="290628"/>
                  <a:pt x="22979" y="321187"/>
                </a:cubicBezTo>
                <a:cubicBezTo>
                  <a:pt x="23420" y="328899"/>
                  <a:pt x="25081" y="336494"/>
                  <a:pt x="26256" y="344129"/>
                </a:cubicBezTo>
                <a:cubicBezTo>
                  <a:pt x="29049" y="362283"/>
                  <a:pt x="29405" y="363150"/>
                  <a:pt x="32811" y="380181"/>
                </a:cubicBezTo>
                <a:cubicBezTo>
                  <a:pt x="33904" y="394383"/>
                  <a:pt x="34717" y="408609"/>
                  <a:pt x="36089" y="422787"/>
                </a:cubicBezTo>
                <a:cubicBezTo>
                  <a:pt x="37995" y="442481"/>
                  <a:pt x="41328" y="462039"/>
                  <a:pt x="42644" y="481781"/>
                </a:cubicBezTo>
                <a:cubicBezTo>
                  <a:pt x="44607" y="511233"/>
                  <a:pt x="44829" y="540774"/>
                  <a:pt x="45921" y="570271"/>
                </a:cubicBezTo>
                <a:cubicBezTo>
                  <a:pt x="44829" y="630357"/>
                  <a:pt x="44437" y="690460"/>
                  <a:pt x="42644" y="750529"/>
                </a:cubicBezTo>
                <a:cubicBezTo>
                  <a:pt x="42251" y="763678"/>
                  <a:pt x="41144" y="776824"/>
                  <a:pt x="39366" y="789858"/>
                </a:cubicBezTo>
                <a:cubicBezTo>
                  <a:pt x="37861" y="800897"/>
                  <a:pt x="34996" y="811708"/>
                  <a:pt x="32811" y="822633"/>
                </a:cubicBezTo>
                <a:cubicBezTo>
                  <a:pt x="24897" y="909697"/>
                  <a:pt x="36227" y="799251"/>
                  <a:pt x="19702" y="907845"/>
                </a:cubicBezTo>
                <a:cubicBezTo>
                  <a:pt x="14565" y="941604"/>
                  <a:pt x="6592" y="1009445"/>
                  <a:pt x="6592" y="1009445"/>
                </a:cubicBezTo>
                <a:cubicBezTo>
                  <a:pt x="5499" y="1028017"/>
                  <a:pt x="4475" y="1046594"/>
                  <a:pt x="3314" y="1065162"/>
                </a:cubicBezTo>
                <a:cubicBezTo>
                  <a:pt x="2290" y="1081553"/>
                  <a:pt x="-345" y="1097904"/>
                  <a:pt x="37" y="1114323"/>
                </a:cubicBezTo>
                <a:cubicBezTo>
                  <a:pt x="520" y="1135091"/>
                  <a:pt x="7052" y="1211614"/>
                  <a:pt x="9869" y="1245420"/>
                </a:cubicBezTo>
                <a:cubicBezTo>
                  <a:pt x="10962" y="1385256"/>
                  <a:pt x="11091" y="1525104"/>
                  <a:pt x="13147" y="1664929"/>
                </a:cubicBezTo>
                <a:cubicBezTo>
                  <a:pt x="13445" y="1685170"/>
                  <a:pt x="18478" y="1697862"/>
                  <a:pt x="22979" y="1717368"/>
                </a:cubicBezTo>
                <a:cubicBezTo>
                  <a:pt x="27509" y="1736996"/>
                  <a:pt x="29719" y="1757251"/>
                  <a:pt x="36089" y="1776362"/>
                </a:cubicBezTo>
                <a:cubicBezTo>
                  <a:pt x="47353" y="1810155"/>
                  <a:pt x="60629" y="1851662"/>
                  <a:pt x="75418" y="1881239"/>
                </a:cubicBezTo>
                <a:cubicBezTo>
                  <a:pt x="116060" y="1962522"/>
                  <a:pt x="72295" y="1883629"/>
                  <a:pt x="104914" y="1927123"/>
                </a:cubicBezTo>
                <a:cubicBezTo>
                  <a:pt x="107845" y="1931032"/>
                  <a:pt x="108629" y="1936257"/>
                  <a:pt x="111469" y="1940233"/>
                </a:cubicBezTo>
                <a:cubicBezTo>
                  <a:pt x="115112" y="1945333"/>
                  <a:pt x="129440" y="1957412"/>
                  <a:pt x="134411" y="1959897"/>
                </a:cubicBezTo>
                <a:cubicBezTo>
                  <a:pt x="140591" y="1962987"/>
                  <a:pt x="147521" y="1964267"/>
                  <a:pt x="154076" y="1966452"/>
                </a:cubicBezTo>
                <a:cubicBezTo>
                  <a:pt x="187943" y="1965360"/>
                  <a:pt x="221937" y="1966314"/>
                  <a:pt x="255676" y="1963175"/>
                </a:cubicBezTo>
                <a:cubicBezTo>
                  <a:pt x="267844" y="1962043"/>
                  <a:pt x="314326" y="1947546"/>
                  <a:pt x="327779" y="1943510"/>
                </a:cubicBezTo>
                <a:cubicBezTo>
                  <a:pt x="335426" y="1938048"/>
                  <a:pt x="342662" y="1931958"/>
                  <a:pt x="350721" y="1927123"/>
                </a:cubicBezTo>
                <a:cubicBezTo>
                  <a:pt x="359100" y="1922096"/>
                  <a:pt x="369257" y="1920050"/>
                  <a:pt x="376940" y="1914013"/>
                </a:cubicBezTo>
                <a:cubicBezTo>
                  <a:pt x="384860" y="1907790"/>
                  <a:pt x="390464" y="1899054"/>
                  <a:pt x="396605" y="1891071"/>
                </a:cubicBezTo>
                <a:cubicBezTo>
                  <a:pt x="401408" y="1884827"/>
                  <a:pt x="405585" y="1878116"/>
                  <a:pt x="409714" y="1871407"/>
                </a:cubicBezTo>
                <a:cubicBezTo>
                  <a:pt x="420853" y="1853306"/>
                  <a:pt x="426728" y="1842994"/>
                  <a:pt x="432656" y="1822245"/>
                </a:cubicBezTo>
                <a:cubicBezTo>
                  <a:pt x="441027" y="1792946"/>
                  <a:pt x="448046" y="1763276"/>
                  <a:pt x="455598" y="1733755"/>
                </a:cubicBezTo>
                <a:cubicBezTo>
                  <a:pt x="460063" y="1716299"/>
                  <a:pt x="468708" y="1681316"/>
                  <a:pt x="468708" y="1681316"/>
                </a:cubicBezTo>
                <a:cubicBezTo>
                  <a:pt x="470893" y="1662744"/>
                  <a:pt x="472690" y="1644122"/>
                  <a:pt x="475263" y="1625600"/>
                </a:cubicBezTo>
                <a:cubicBezTo>
                  <a:pt x="478154" y="1604786"/>
                  <a:pt x="482489" y="1584181"/>
                  <a:pt x="485095" y="1563329"/>
                </a:cubicBezTo>
                <a:cubicBezTo>
                  <a:pt x="506463" y="1392386"/>
                  <a:pt x="476365" y="1591309"/>
                  <a:pt x="501482" y="1432233"/>
                </a:cubicBezTo>
                <a:cubicBezTo>
                  <a:pt x="505996" y="1355500"/>
                  <a:pt x="508307" y="1362563"/>
                  <a:pt x="494927" y="1265084"/>
                </a:cubicBezTo>
                <a:cubicBezTo>
                  <a:pt x="492333" y="1246182"/>
                  <a:pt x="485895" y="1228006"/>
                  <a:pt x="481818" y="1209368"/>
                </a:cubicBezTo>
                <a:cubicBezTo>
                  <a:pt x="461653" y="1117185"/>
                  <a:pt x="480987" y="1201601"/>
                  <a:pt x="465431" y="1117600"/>
                </a:cubicBezTo>
                <a:cubicBezTo>
                  <a:pt x="462583" y="1102220"/>
                  <a:pt x="458446" y="1087096"/>
                  <a:pt x="455598" y="1071716"/>
                </a:cubicBezTo>
                <a:cubicBezTo>
                  <a:pt x="452982" y="1057587"/>
                  <a:pt x="450510" y="1043404"/>
                  <a:pt x="449044" y="1029110"/>
                </a:cubicBezTo>
                <a:cubicBezTo>
                  <a:pt x="446138" y="1000770"/>
                  <a:pt x="447173" y="971998"/>
                  <a:pt x="442489" y="943897"/>
                </a:cubicBezTo>
                <a:lnTo>
                  <a:pt x="435934" y="904568"/>
                </a:lnTo>
                <a:cubicBezTo>
                  <a:pt x="434841" y="889273"/>
                  <a:pt x="434414" y="873917"/>
                  <a:pt x="432656" y="858684"/>
                </a:cubicBezTo>
                <a:cubicBezTo>
                  <a:pt x="418284" y="734125"/>
                  <a:pt x="432991" y="908893"/>
                  <a:pt x="422824" y="776749"/>
                </a:cubicBezTo>
                <a:cubicBezTo>
                  <a:pt x="425079" y="627942"/>
                  <a:pt x="371709" y="430034"/>
                  <a:pt x="455598" y="285136"/>
                </a:cubicBezTo>
                <a:cubicBezTo>
                  <a:pt x="461519" y="274909"/>
                  <a:pt x="467881" y="264867"/>
                  <a:pt x="475263" y="255639"/>
                </a:cubicBezTo>
                <a:cubicBezTo>
                  <a:pt x="481054" y="248401"/>
                  <a:pt x="488619" y="242768"/>
                  <a:pt x="494927" y="235975"/>
                </a:cubicBezTo>
                <a:cubicBezTo>
                  <a:pt x="502829" y="227465"/>
                  <a:pt x="509397" y="217698"/>
                  <a:pt x="517869" y="209755"/>
                </a:cubicBezTo>
                <a:cubicBezTo>
                  <a:pt x="545885" y="183489"/>
                  <a:pt x="548638" y="186901"/>
                  <a:pt x="583418" y="170426"/>
                </a:cubicBezTo>
                <a:cubicBezTo>
                  <a:pt x="610536" y="157581"/>
                  <a:pt x="612556" y="151904"/>
                  <a:pt x="645689" y="150762"/>
                </a:cubicBezTo>
                <a:cubicBezTo>
                  <a:pt x="728675" y="147900"/>
                  <a:pt x="811745" y="148577"/>
                  <a:pt x="894773" y="147484"/>
                </a:cubicBezTo>
                <a:lnTo>
                  <a:pt x="989818" y="140929"/>
                </a:lnTo>
                <a:lnTo>
                  <a:pt x="1035702" y="137652"/>
                </a:lnTo>
                <a:cubicBezTo>
                  <a:pt x="1293207" y="139911"/>
                  <a:pt x="1333939" y="137901"/>
                  <a:pt x="1527314" y="144207"/>
                </a:cubicBezTo>
                <a:lnTo>
                  <a:pt x="1710850" y="150762"/>
                </a:lnTo>
                <a:cubicBezTo>
                  <a:pt x="1744717" y="148577"/>
                  <a:pt x="1778526" y="145150"/>
                  <a:pt x="1812450" y="144207"/>
                </a:cubicBezTo>
                <a:cubicBezTo>
                  <a:pt x="1821004" y="143969"/>
                  <a:pt x="1841673" y="151763"/>
                  <a:pt x="1848502" y="154039"/>
                </a:cubicBezTo>
                <a:cubicBezTo>
                  <a:pt x="1851779" y="155131"/>
                  <a:pt x="1854888" y="157070"/>
                  <a:pt x="1858334" y="157316"/>
                </a:cubicBezTo>
                <a:lnTo>
                  <a:pt x="1950102" y="163871"/>
                </a:lnTo>
                <a:cubicBezTo>
                  <a:pt x="1956657" y="164964"/>
                  <a:pt x="1963166" y="166373"/>
                  <a:pt x="1969766" y="167149"/>
                </a:cubicBezTo>
                <a:cubicBezTo>
                  <a:pt x="2059895" y="177753"/>
                  <a:pt x="1964178" y="164476"/>
                  <a:pt x="2028760" y="173704"/>
                </a:cubicBezTo>
                <a:cubicBezTo>
                  <a:pt x="2030945" y="176981"/>
                  <a:pt x="2032792" y="180510"/>
                  <a:pt x="2035314" y="183536"/>
                </a:cubicBezTo>
                <a:cubicBezTo>
                  <a:pt x="2038281" y="187097"/>
                  <a:pt x="2042690" y="189438"/>
                  <a:pt x="2045147" y="193368"/>
                </a:cubicBezTo>
                <a:cubicBezTo>
                  <a:pt x="2048407" y="198583"/>
                  <a:pt x="2056726" y="224829"/>
                  <a:pt x="2058256" y="229420"/>
                </a:cubicBezTo>
                <a:cubicBezTo>
                  <a:pt x="2057164" y="250177"/>
                  <a:pt x="2058139" y="271147"/>
                  <a:pt x="2054979" y="291691"/>
                </a:cubicBezTo>
                <a:cubicBezTo>
                  <a:pt x="2053714" y="299914"/>
                  <a:pt x="2047778" y="306740"/>
                  <a:pt x="2045147" y="314633"/>
                </a:cubicBezTo>
                <a:cubicBezTo>
                  <a:pt x="2042298" y="323179"/>
                  <a:pt x="2040777" y="332112"/>
                  <a:pt x="2038592" y="340852"/>
                </a:cubicBezTo>
                <a:cubicBezTo>
                  <a:pt x="2037499" y="350684"/>
                  <a:pt x="2036541" y="360533"/>
                  <a:pt x="2035314" y="370349"/>
                </a:cubicBezTo>
                <a:cubicBezTo>
                  <a:pt x="2034356" y="378014"/>
                  <a:pt x="2033058" y="385634"/>
                  <a:pt x="2032037" y="393291"/>
                </a:cubicBezTo>
                <a:cubicBezTo>
                  <a:pt x="2030873" y="402021"/>
                  <a:pt x="2029852" y="410770"/>
                  <a:pt x="2028760" y="419510"/>
                </a:cubicBezTo>
                <a:cubicBezTo>
                  <a:pt x="2030945" y="480688"/>
                  <a:pt x="2032534" y="541891"/>
                  <a:pt x="2035314" y="603045"/>
                </a:cubicBezTo>
                <a:cubicBezTo>
                  <a:pt x="2035813" y="614013"/>
                  <a:pt x="2036844" y="624981"/>
                  <a:pt x="2038592" y="635820"/>
                </a:cubicBezTo>
                <a:cubicBezTo>
                  <a:pt x="2042311" y="658876"/>
                  <a:pt x="2044317" y="682489"/>
                  <a:pt x="2051702" y="704645"/>
                </a:cubicBezTo>
                <a:cubicBezTo>
                  <a:pt x="2054979" y="714477"/>
                  <a:pt x="2059179" y="724049"/>
                  <a:pt x="2061534" y="734142"/>
                </a:cubicBezTo>
                <a:cubicBezTo>
                  <a:pt x="2066841" y="756886"/>
                  <a:pt x="2070206" y="780039"/>
                  <a:pt x="2074644" y="802968"/>
                </a:cubicBezTo>
                <a:cubicBezTo>
                  <a:pt x="2076761" y="813906"/>
                  <a:pt x="2079114" y="824798"/>
                  <a:pt x="2081198" y="835742"/>
                </a:cubicBezTo>
                <a:cubicBezTo>
                  <a:pt x="2083483" y="847741"/>
                  <a:pt x="2084791" y="859944"/>
                  <a:pt x="2087753" y="871794"/>
                </a:cubicBezTo>
                <a:cubicBezTo>
                  <a:pt x="2110477" y="962693"/>
                  <a:pt x="2086192" y="861925"/>
                  <a:pt x="2104140" y="947175"/>
                </a:cubicBezTo>
                <a:cubicBezTo>
                  <a:pt x="2114838" y="997989"/>
                  <a:pt x="2107616" y="948763"/>
                  <a:pt x="2113973" y="999613"/>
                </a:cubicBezTo>
                <a:cubicBezTo>
                  <a:pt x="2112880" y="1035665"/>
                  <a:pt x="2113327" y="1071796"/>
                  <a:pt x="2110695" y="1107768"/>
                </a:cubicBezTo>
                <a:cubicBezTo>
                  <a:pt x="2110038" y="1116753"/>
                  <a:pt x="2105800" y="1125133"/>
                  <a:pt x="2104140" y="1133987"/>
                </a:cubicBezTo>
                <a:cubicBezTo>
                  <a:pt x="2093674" y="1189808"/>
                  <a:pt x="2108884" y="1132135"/>
                  <a:pt x="2094308" y="1183149"/>
                </a:cubicBezTo>
                <a:cubicBezTo>
                  <a:pt x="2093216" y="1191889"/>
                  <a:pt x="2092758" y="1200731"/>
                  <a:pt x="2091031" y="1209368"/>
                </a:cubicBezTo>
                <a:cubicBezTo>
                  <a:pt x="2087067" y="1229190"/>
                  <a:pt x="2079905" y="1241816"/>
                  <a:pt x="2074644" y="1261807"/>
                </a:cubicBezTo>
                <a:cubicBezTo>
                  <a:pt x="2071809" y="1272581"/>
                  <a:pt x="2070274" y="1283656"/>
                  <a:pt x="2068089" y="1294581"/>
                </a:cubicBezTo>
                <a:cubicBezTo>
                  <a:pt x="2062986" y="1355810"/>
                  <a:pt x="2066122" y="1320791"/>
                  <a:pt x="2058256" y="1399458"/>
                </a:cubicBezTo>
                <a:lnTo>
                  <a:pt x="2054979" y="1432233"/>
                </a:lnTo>
                <a:lnTo>
                  <a:pt x="2051702" y="1465007"/>
                </a:lnTo>
                <a:cubicBezTo>
                  <a:pt x="2047135" y="1570036"/>
                  <a:pt x="2050797" y="1510867"/>
                  <a:pt x="2041869" y="1615768"/>
                </a:cubicBezTo>
                <a:cubicBezTo>
                  <a:pt x="2039638" y="1641983"/>
                  <a:pt x="2037440" y="1668202"/>
                  <a:pt x="2035314" y="1694426"/>
                </a:cubicBezTo>
                <a:cubicBezTo>
                  <a:pt x="2034163" y="1708624"/>
                  <a:pt x="2032037" y="1737033"/>
                  <a:pt x="2032037" y="1737033"/>
                </a:cubicBezTo>
                <a:cubicBezTo>
                  <a:pt x="2035092" y="1810371"/>
                  <a:pt x="2032256" y="1794391"/>
                  <a:pt x="2038592" y="1841910"/>
                </a:cubicBezTo>
                <a:cubicBezTo>
                  <a:pt x="2039613" y="1849567"/>
                  <a:pt x="2039995" y="1857358"/>
                  <a:pt x="2041869" y="1864852"/>
                </a:cubicBezTo>
                <a:cubicBezTo>
                  <a:pt x="2046686" y="1884120"/>
                  <a:pt x="2048392" y="1878566"/>
                  <a:pt x="2058256" y="1894349"/>
                </a:cubicBezTo>
                <a:cubicBezTo>
                  <a:pt x="2060845" y="1898492"/>
                  <a:pt x="2062827" y="1902994"/>
                  <a:pt x="2064811" y="1907458"/>
                </a:cubicBezTo>
                <a:cubicBezTo>
                  <a:pt x="2067200" y="1912834"/>
                  <a:pt x="2068283" y="1918835"/>
                  <a:pt x="2071366" y="1923845"/>
                </a:cubicBezTo>
                <a:cubicBezTo>
                  <a:pt x="2071947" y="1924790"/>
                  <a:pt x="2102939" y="1966743"/>
                  <a:pt x="2107418" y="1969729"/>
                </a:cubicBezTo>
                <a:cubicBezTo>
                  <a:pt x="2117250" y="1976284"/>
                  <a:pt x="2126831" y="1983232"/>
                  <a:pt x="2136914" y="1989394"/>
                </a:cubicBezTo>
                <a:cubicBezTo>
                  <a:pt x="2146511" y="1995259"/>
                  <a:pt x="2155795" y="2002065"/>
                  <a:pt x="2166411" y="2005781"/>
                </a:cubicBezTo>
                <a:cubicBezTo>
                  <a:pt x="2177940" y="2009816"/>
                  <a:pt x="2190446" y="2010151"/>
                  <a:pt x="2202463" y="2012336"/>
                </a:cubicBezTo>
                <a:cubicBezTo>
                  <a:pt x="2240700" y="2006874"/>
                  <a:pt x="2279486" y="2004409"/>
                  <a:pt x="2317173" y="1995949"/>
                </a:cubicBezTo>
                <a:cubicBezTo>
                  <a:pt x="2333409" y="1992304"/>
                  <a:pt x="2348284" y="1983944"/>
                  <a:pt x="2363056" y="1976284"/>
                </a:cubicBezTo>
                <a:cubicBezTo>
                  <a:pt x="2371520" y="1971895"/>
                  <a:pt x="2428386" y="1936583"/>
                  <a:pt x="2438437" y="1927123"/>
                </a:cubicBezTo>
                <a:cubicBezTo>
                  <a:pt x="2453985" y="1912489"/>
                  <a:pt x="2484314" y="1862360"/>
                  <a:pt x="2490876" y="1848465"/>
                </a:cubicBezTo>
                <a:cubicBezTo>
                  <a:pt x="2501359" y="1826265"/>
                  <a:pt x="2510121" y="1803178"/>
                  <a:pt x="2517095" y="1779639"/>
                </a:cubicBezTo>
                <a:cubicBezTo>
                  <a:pt x="2540710" y="1699937"/>
                  <a:pt x="2548550" y="1641814"/>
                  <a:pt x="2562979" y="1560052"/>
                </a:cubicBezTo>
                <a:cubicBezTo>
                  <a:pt x="2577196" y="1339690"/>
                  <a:pt x="2571683" y="1463608"/>
                  <a:pt x="2566256" y="1078271"/>
                </a:cubicBezTo>
                <a:cubicBezTo>
                  <a:pt x="2565034" y="991504"/>
                  <a:pt x="2563354" y="996185"/>
                  <a:pt x="2553147" y="911123"/>
                </a:cubicBezTo>
                <a:cubicBezTo>
                  <a:pt x="2552054" y="887089"/>
                  <a:pt x="2551686" y="863010"/>
                  <a:pt x="2549869" y="839020"/>
                </a:cubicBezTo>
                <a:cubicBezTo>
                  <a:pt x="2546223" y="790891"/>
                  <a:pt x="2536760" y="694813"/>
                  <a:pt x="2536760" y="694813"/>
                </a:cubicBezTo>
                <a:cubicBezTo>
                  <a:pt x="2535667" y="634727"/>
                  <a:pt x="2535198" y="574626"/>
                  <a:pt x="2533482" y="514555"/>
                </a:cubicBezTo>
                <a:cubicBezTo>
                  <a:pt x="2532849" y="492397"/>
                  <a:pt x="2529074" y="441748"/>
                  <a:pt x="2523650" y="419510"/>
                </a:cubicBezTo>
                <a:cubicBezTo>
                  <a:pt x="2502515" y="332857"/>
                  <a:pt x="2504243" y="349673"/>
                  <a:pt x="2477766" y="285136"/>
                </a:cubicBezTo>
                <a:cubicBezTo>
                  <a:pt x="2466601" y="257921"/>
                  <a:pt x="2459814" y="228609"/>
                  <a:pt x="2444992" y="203200"/>
                </a:cubicBezTo>
                <a:cubicBezTo>
                  <a:pt x="2428875" y="175570"/>
                  <a:pt x="2420616" y="157419"/>
                  <a:pt x="2399108" y="134375"/>
                </a:cubicBezTo>
                <a:cubicBezTo>
                  <a:pt x="2385119" y="119387"/>
                  <a:pt x="2371234" y="110605"/>
                  <a:pt x="2353224" y="101600"/>
                </a:cubicBezTo>
                <a:cubicBezTo>
                  <a:pt x="2343600" y="96788"/>
                  <a:pt x="2334165" y="91101"/>
                  <a:pt x="2323727" y="88491"/>
                </a:cubicBezTo>
                <a:cubicBezTo>
                  <a:pt x="2314293" y="86133"/>
                  <a:pt x="2225081" y="76325"/>
                  <a:pt x="2218850" y="75381"/>
                </a:cubicBezTo>
                <a:cubicBezTo>
                  <a:pt x="2153142" y="65425"/>
                  <a:pt x="2173506" y="63283"/>
                  <a:pt x="2100863" y="55716"/>
                </a:cubicBezTo>
                <a:cubicBezTo>
                  <a:pt x="2070361" y="52539"/>
                  <a:pt x="2039653" y="51744"/>
                  <a:pt x="2009095" y="49162"/>
                </a:cubicBezTo>
                <a:lnTo>
                  <a:pt x="1868166" y="36052"/>
                </a:lnTo>
                <a:cubicBezTo>
                  <a:pt x="1844135" y="33834"/>
                  <a:pt x="1820166" y="30702"/>
                  <a:pt x="1796063" y="29497"/>
                </a:cubicBezTo>
                <a:cubicBezTo>
                  <a:pt x="1774213" y="28405"/>
                  <a:pt x="1752335" y="27779"/>
                  <a:pt x="1730514" y="26220"/>
                </a:cubicBezTo>
                <a:cubicBezTo>
                  <a:pt x="1706442" y="24501"/>
                  <a:pt x="1682490" y="21292"/>
                  <a:pt x="1658411" y="19665"/>
                </a:cubicBezTo>
                <a:lnTo>
                  <a:pt x="1487985" y="9833"/>
                </a:lnTo>
                <a:cubicBezTo>
                  <a:pt x="1468322" y="8709"/>
                  <a:pt x="1448566" y="8730"/>
                  <a:pt x="1428992" y="6555"/>
                </a:cubicBezTo>
                <a:lnTo>
                  <a:pt x="1369998" y="0"/>
                </a:lnTo>
                <a:lnTo>
                  <a:pt x="989818" y="6555"/>
                </a:lnTo>
                <a:cubicBezTo>
                  <a:pt x="961341" y="7357"/>
                  <a:pt x="932999" y="10792"/>
                  <a:pt x="904605" y="13110"/>
                </a:cubicBezTo>
                <a:cubicBezTo>
                  <a:pt x="867086" y="16173"/>
                  <a:pt x="809128" y="20964"/>
                  <a:pt x="770231" y="26220"/>
                </a:cubicBezTo>
                <a:cubicBezTo>
                  <a:pt x="749406" y="29034"/>
                  <a:pt x="728861" y="33875"/>
                  <a:pt x="707960" y="36052"/>
                </a:cubicBezTo>
                <a:cubicBezTo>
                  <a:pt x="676306" y="39349"/>
                  <a:pt x="593124" y="43706"/>
                  <a:pt x="553921" y="45884"/>
                </a:cubicBezTo>
                <a:lnTo>
                  <a:pt x="501482" y="52439"/>
                </a:lnTo>
                <a:lnTo>
                  <a:pt x="439211" y="58994"/>
                </a:lnTo>
                <a:cubicBezTo>
                  <a:pt x="275301" y="79483"/>
                  <a:pt x="368579" y="71487"/>
                  <a:pt x="275340" y="78658"/>
                </a:cubicBezTo>
                <a:cubicBezTo>
                  <a:pt x="260786" y="81084"/>
                  <a:pt x="219063" y="87603"/>
                  <a:pt x="203237" y="91768"/>
                </a:cubicBezTo>
                <a:cubicBezTo>
                  <a:pt x="184098" y="96805"/>
                  <a:pt x="161862" y="105901"/>
                  <a:pt x="144244" y="114710"/>
                </a:cubicBezTo>
                <a:cubicBezTo>
                  <a:pt x="136366" y="118649"/>
                  <a:pt x="129057" y="123644"/>
                  <a:pt x="121302" y="127820"/>
                </a:cubicBezTo>
                <a:cubicBezTo>
                  <a:pt x="114849" y="131294"/>
                  <a:pt x="107921" y="133882"/>
                  <a:pt x="101637" y="137652"/>
                </a:cubicBezTo>
                <a:cubicBezTo>
                  <a:pt x="96953" y="140462"/>
                  <a:pt x="93159" y="144589"/>
                  <a:pt x="88527" y="147484"/>
                </a:cubicBezTo>
                <a:cubicBezTo>
                  <a:pt x="84384" y="150073"/>
                  <a:pt x="79660" y="151615"/>
                  <a:pt x="75418" y="154039"/>
                </a:cubicBezTo>
                <a:cubicBezTo>
                  <a:pt x="65719" y="159581"/>
                  <a:pt x="49904" y="172291"/>
                  <a:pt x="45921" y="180258"/>
                </a:cubicBezTo>
                <a:cubicBezTo>
                  <a:pt x="43736" y="184628"/>
                  <a:pt x="41291" y="188877"/>
                  <a:pt x="39366" y="193368"/>
                </a:cubicBezTo>
                <a:cubicBezTo>
                  <a:pt x="38005" y="196543"/>
                  <a:pt x="38005" y="200326"/>
                  <a:pt x="36089" y="203200"/>
                </a:cubicBezTo>
                <a:cubicBezTo>
                  <a:pt x="35483" y="204109"/>
                  <a:pt x="21887" y="209755"/>
                  <a:pt x="19702" y="229420"/>
                </a:cubicBezTo>
                <a:close/>
              </a:path>
            </a:pathLst>
          </a:custGeom>
          <a:solidFill>
            <a:schemeClr val="accent4">
              <a:alpha val="2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B1F182-A5ED-EE4B-D526-14251E2D611E}"/>
              </a:ext>
            </a:extLst>
          </p:cNvPr>
          <p:cNvSpPr txBox="1"/>
          <p:nvPr/>
        </p:nvSpPr>
        <p:spPr>
          <a:xfrm>
            <a:off x="5432516" y="4096526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Times each point is counted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29BA38-C8BF-1F4B-5840-6127D06CD067}"/>
              </a:ext>
            </a:extLst>
          </p:cNvPr>
          <p:cNvSpPr txBox="1"/>
          <p:nvPr/>
        </p:nvSpPr>
        <p:spPr>
          <a:xfrm>
            <a:off x="4822916" y="2190750"/>
            <a:ext cx="1905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0   0   0   1 </a:t>
            </a:r>
          </a:p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1   1   1   2</a:t>
            </a:r>
          </a:p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1   1   1   2</a:t>
            </a:r>
          </a:p>
          <a:p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9D98CE-CF31-C375-A4BA-4E66CC088721}"/>
              </a:ext>
            </a:extLst>
          </p:cNvPr>
          <p:cNvSpPr txBox="1"/>
          <p:nvPr/>
        </p:nvSpPr>
        <p:spPr>
          <a:xfrm>
            <a:off x="6880316" y="2190750"/>
            <a:ext cx="201754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0   0   0   1 </a:t>
            </a:r>
          </a:p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1   1   1   2</a:t>
            </a:r>
          </a:p>
          <a:p>
            <a:r>
              <a:rPr lang="en-US">
                <a:latin typeface="Consolas" panose="020B0609020204030204" pitchFamily="49" charset="0"/>
              </a:rPr>
              <a:t> 1   1   1   2</a:t>
            </a:r>
          </a:p>
          <a:p>
            <a:r>
              <a:rPr lang="en-US">
                <a:latin typeface="Consolas" panose="020B0609020204030204" pitchFamily="49" charset="0"/>
              </a:rPr>
              <a:t> 1   1   1   2</a:t>
            </a:r>
          </a:p>
          <a:p>
            <a:r>
              <a:rPr lang="en-US">
                <a:latin typeface="Consolas" panose="020B0609020204030204" pitchFamily="49" charset="0"/>
              </a:rPr>
              <a:t> 1   1   1   2</a:t>
            </a:r>
          </a:p>
          <a:p>
            <a:r>
              <a:rPr lang="en-US">
                <a:latin typeface="Consolas" panose="020B0609020204030204" pitchFamily="49" charset="0"/>
              </a:rPr>
              <a:t> 1   1   1   2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024C452-6DDD-F310-94FB-A20BC5FFFF5F}"/>
              </a:ext>
            </a:extLst>
          </p:cNvPr>
          <p:cNvSpPr/>
          <p:nvPr/>
        </p:nvSpPr>
        <p:spPr>
          <a:xfrm>
            <a:off x="6848005" y="3069541"/>
            <a:ext cx="1735098" cy="982253"/>
          </a:xfrm>
          <a:custGeom>
            <a:avLst/>
            <a:gdLst>
              <a:gd name="connsiteX0" fmla="*/ 161555 w 1735098"/>
              <a:gd name="connsiteY0" fmla="*/ 25848 h 982253"/>
              <a:gd name="connsiteX1" fmla="*/ 145399 w 1735098"/>
              <a:gd name="connsiteY1" fmla="*/ 32311 h 982253"/>
              <a:gd name="connsiteX2" fmla="*/ 77546 w 1735098"/>
              <a:gd name="connsiteY2" fmla="*/ 80777 h 982253"/>
              <a:gd name="connsiteX3" fmla="*/ 51698 w 1735098"/>
              <a:gd name="connsiteY3" fmla="*/ 129243 h 982253"/>
              <a:gd name="connsiteX4" fmla="*/ 48466 w 1735098"/>
              <a:gd name="connsiteY4" fmla="*/ 164786 h 982253"/>
              <a:gd name="connsiteX5" fmla="*/ 80777 w 1735098"/>
              <a:gd name="connsiteY5" fmla="*/ 268181 h 982253"/>
              <a:gd name="connsiteX6" fmla="*/ 48466 w 1735098"/>
              <a:gd name="connsiteY6" fmla="*/ 306954 h 982253"/>
              <a:gd name="connsiteX7" fmla="*/ 16156 w 1735098"/>
              <a:gd name="connsiteY7" fmla="*/ 339265 h 982253"/>
              <a:gd name="connsiteX8" fmla="*/ 9693 w 1735098"/>
              <a:gd name="connsiteY8" fmla="*/ 494357 h 982253"/>
              <a:gd name="connsiteX9" fmla="*/ 16156 w 1735098"/>
              <a:gd name="connsiteY9" fmla="*/ 546055 h 982253"/>
              <a:gd name="connsiteX10" fmla="*/ 32311 w 1735098"/>
              <a:gd name="connsiteY10" fmla="*/ 584828 h 982253"/>
              <a:gd name="connsiteX11" fmla="*/ 6462 w 1735098"/>
              <a:gd name="connsiteY11" fmla="*/ 649450 h 982253"/>
              <a:gd name="connsiteX12" fmla="*/ 0 w 1735098"/>
              <a:gd name="connsiteY12" fmla="*/ 726996 h 982253"/>
              <a:gd name="connsiteX13" fmla="*/ 12924 w 1735098"/>
              <a:gd name="connsiteY13" fmla="*/ 765769 h 982253"/>
              <a:gd name="connsiteX14" fmla="*/ 29080 w 1735098"/>
              <a:gd name="connsiteY14" fmla="*/ 788387 h 982253"/>
              <a:gd name="connsiteX15" fmla="*/ 64622 w 1735098"/>
              <a:gd name="connsiteY15" fmla="*/ 827160 h 982253"/>
              <a:gd name="connsiteX16" fmla="*/ 84009 w 1735098"/>
              <a:gd name="connsiteY16" fmla="*/ 849778 h 982253"/>
              <a:gd name="connsiteX17" fmla="*/ 171248 w 1735098"/>
              <a:gd name="connsiteY17" fmla="*/ 878858 h 982253"/>
              <a:gd name="connsiteX18" fmla="*/ 226177 w 1735098"/>
              <a:gd name="connsiteY18" fmla="*/ 895013 h 982253"/>
              <a:gd name="connsiteX19" fmla="*/ 474971 w 1735098"/>
              <a:gd name="connsiteY19" fmla="*/ 927324 h 982253"/>
              <a:gd name="connsiteX20" fmla="*/ 791618 w 1735098"/>
              <a:gd name="connsiteY20" fmla="*/ 943479 h 982253"/>
              <a:gd name="connsiteX21" fmla="*/ 1137346 w 1735098"/>
              <a:gd name="connsiteY21" fmla="*/ 982253 h 982253"/>
              <a:gd name="connsiteX22" fmla="*/ 1399064 w 1735098"/>
              <a:gd name="connsiteY22" fmla="*/ 966097 h 982253"/>
              <a:gd name="connsiteX23" fmla="*/ 1505691 w 1735098"/>
              <a:gd name="connsiteY23" fmla="*/ 930555 h 982253"/>
              <a:gd name="connsiteX24" fmla="*/ 1615548 w 1735098"/>
              <a:gd name="connsiteY24" fmla="*/ 875626 h 982253"/>
              <a:gd name="connsiteX25" fmla="*/ 1641397 w 1735098"/>
              <a:gd name="connsiteY25" fmla="*/ 862702 h 982253"/>
              <a:gd name="connsiteX26" fmla="*/ 1696325 w 1735098"/>
              <a:gd name="connsiteY26" fmla="*/ 814236 h 982253"/>
              <a:gd name="connsiteX27" fmla="*/ 1735098 w 1735098"/>
              <a:gd name="connsiteY27" fmla="*/ 672067 h 982253"/>
              <a:gd name="connsiteX28" fmla="*/ 1728636 w 1735098"/>
              <a:gd name="connsiteY28" fmla="*/ 546055 h 982253"/>
              <a:gd name="connsiteX29" fmla="*/ 1718943 w 1735098"/>
              <a:gd name="connsiteY29" fmla="*/ 445891 h 982253"/>
              <a:gd name="connsiteX30" fmla="*/ 1712481 w 1735098"/>
              <a:gd name="connsiteY30" fmla="*/ 342496 h 982253"/>
              <a:gd name="connsiteX31" fmla="*/ 1715712 w 1735098"/>
              <a:gd name="connsiteY31" fmla="*/ 193865 h 982253"/>
              <a:gd name="connsiteX32" fmla="*/ 1696325 w 1735098"/>
              <a:gd name="connsiteY32" fmla="*/ 135706 h 982253"/>
              <a:gd name="connsiteX33" fmla="*/ 1680170 w 1735098"/>
              <a:gd name="connsiteY33" fmla="*/ 84008 h 982253"/>
              <a:gd name="connsiteX34" fmla="*/ 1673707 w 1735098"/>
              <a:gd name="connsiteY34" fmla="*/ 67853 h 982253"/>
              <a:gd name="connsiteX35" fmla="*/ 1660783 w 1735098"/>
              <a:gd name="connsiteY35" fmla="*/ 54928 h 982253"/>
              <a:gd name="connsiteX36" fmla="*/ 1647859 w 1735098"/>
              <a:gd name="connsiteY36" fmla="*/ 45235 h 982253"/>
              <a:gd name="connsiteX37" fmla="*/ 1592930 w 1735098"/>
              <a:gd name="connsiteY37" fmla="*/ 29079 h 982253"/>
              <a:gd name="connsiteX38" fmla="*/ 1547695 w 1735098"/>
              <a:gd name="connsiteY38" fmla="*/ 25848 h 982253"/>
              <a:gd name="connsiteX39" fmla="*/ 1444300 w 1735098"/>
              <a:gd name="connsiteY39" fmla="*/ 19386 h 982253"/>
              <a:gd name="connsiteX40" fmla="*/ 1382909 w 1735098"/>
              <a:gd name="connsiteY40" fmla="*/ 12924 h 982253"/>
              <a:gd name="connsiteX41" fmla="*/ 1337674 w 1735098"/>
              <a:gd name="connsiteY41" fmla="*/ 6462 h 982253"/>
              <a:gd name="connsiteX42" fmla="*/ 1231047 w 1735098"/>
              <a:gd name="connsiteY42" fmla="*/ 0 h 982253"/>
              <a:gd name="connsiteX43" fmla="*/ 917631 w 1735098"/>
              <a:gd name="connsiteY43" fmla="*/ 6462 h 982253"/>
              <a:gd name="connsiteX44" fmla="*/ 872396 w 1735098"/>
              <a:gd name="connsiteY44" fmla="*/ 9693 h 982253"/>
              <a:gd name="connsiteX45" fmla="*/ 568673 w 1735098"/>
              <a:gd name="connsiteY45" fmla="*/ 12924 h 982253"/>
              <a:gd name="connsiteX46" fmla="*/ 510513 w 1735098"/>
              <a:gd name="connsiteY46" fmla="*/ 16155 h 982253"/>
              <a:gd name="connsiteX47" fmla="*/ 161555 w 1735098"/>
              <a:gd name="connsiteY47" fmla="*/ 25848 h 98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735098" h="982253">
                <a:moveTo>
                  <a:pt x="161555" y="25848"/>
                </a:moveTo>
                <a:cubicBezTo>
                  <a:pt x="156170" y="28002"/>
                  <a:pt x="150254" y="29137"/>
                  <a:pt x="145399" y="32311"/>
                </a:cubicBezTo>
                <a:cubicBezTo>
                  <a:pt x="122136" y="47522"/>
                  <a:pt x="77546" y="80777"/>
                  <a:pt x="77546" y="80777"/>
                </a:cubicBezTo>
                <a:cubicBezTo>
                  <a:pt x="69719" y="93300"/>
                  <a:pt x="55161" y="113659"/>
                  <a:pt x="51698" y="129243"/>
                </a:cubicBezTo>
                <a:cubicBezTo>
                  <a:pt x="49117" y="140856"/>
                  <a:pt x="49543" y="152938"/>
                  <a:pt x="48466" y="164786"/>
                </a:cubicBezTo>
                <a:cubicBezTo>
                  <a:pt x="74205" y="210324"/>
                  <a:pt x="107116" y="225634"/>
                  <a:pt x="80777" y="268181"/>
                </a:cubicBezTo>
                <a:cubicBezTo>
                  <a:pt x="71922" y="282486"/>
                  <a:pt x="59783" y="294505"/>
                  <a:pt x="48466" y="306954"/>
                </a:cubicBezTo>
                <a:cubicBezTo>
                  <a:pt x="38220" y="318224"/>
                  <a:pt x="26926" y="328495"/>
                  <a:pt x="16156" y="339265"/>
                </a:cubicBezTo>
                <a:cubicBezTo>
                  <a:pt x="-4395" y="407763"/>
                  <a:pt x="2859" y="371358"/>
                  <a:pt x="9693" y="494357"/>
                </a:cubicBezTo>
                <a:cubicBezTo>
                  <a:pt x="10656" y="511697"/>
                  <a:pt x="11944" y="529207"/>
                  <a:pt x="16156" y="546055"/>
                </a:cubicBezTo>
                <a:cubicBezTo>
                  <a:pt x="19552" y="559638"/>
                  <a:pt x="26926" y="571904"/>
                  <a:pt x="32311" y="584828"/>
                </a:cubicBezTo>
                <a:cubicBezTo>
                  <a:pt x="24956" y="601378"/>
                  <a:pt x="10310" y="632521"/>
                  <a:pt x="6462" y="649450"/>
                </a:cubicBezTo>
                <a:cubicBezTo>
                  <a:pt x="5415" y="654057"/>
                  <a:pt x="65" y="726157"/>
                  <a:pt x="0" y="726996"/>
                </a:cubicBezTo>
                <a:cubicBezTo>
                  <a:pt x="4308" y="739920"/>
                  <a:pt x="7092" y="753457"/>
                  <a:pt x="12924" y="765769"/>
                </a:cubicBezTo>
                <a:cubicBezTo>
                  <a:pt x="16890" y="774142"/>
                  <a:pt x="23431" y="781043"/>
                  <a:pt x="29080" y="788387"/>
                </a:cubicBezTo>
                <a:cubicBezTo>
                  <a:pt x="49898" y="815451"/>
                  <a:pt x="40577" y="801112"/>
                  <a:pt x="64622" y="827160"/>
                </a:cubicBezTo>
                <a:cubicBezTo>
                  <a:pt x="71357" y="834457"/>
                  <a:pt x="75747" y="844270"/>
                  <a:pt x="84009" y="849778"/>
                </a:cubicBezTo>
                <a:cubicBezTo>
                  <a:pt x="105016" y="863782"/>
                  <a:pt x="148900" y="872573"/>
                  <a:pt x="171248" y="878858"/>
                </a:cubicBezTo>
                <a:cubicBezTo>
                  <a:pt x="189620" y="884025"/>
                  <a:pt x="207538" y="890912"/>
                  <a:pt x="226177" y="895013"/>
                </a:cubicBezTo>
                <a:cubicBezTo>
                  <a:pt x="313030" y="914121"/>
                  <a:pt x="384541" y="922710"/>
                  <a:pt x="474971" y="927324"/>
                </a:cubicBezTo>
                <a:lnTo>
                  <a:pt x="791618" y="943479"/>
                </a:lnTo>
                <a:cubicBezTo>
                  <a:pt x="1055274" y="977869"/>
                  <a:pt x="939852" y="966660"/>
                  <a:pt x="1137346" y="982253"/>
                </a:cubicBezTo>
                <a:cubicBezTo>
                  <a:pt x="1206387" y="979872"/>
                  <a:pt x="1320054" y="981899"/>
                  <a:pt x="1399064" y="966097"/>
                </a:cubicBezTo>
                <a:cubicBezTo>
                  <a:pt x="1427445" y="960421"/>
                  <a:pt x="1478752" y="941530"/>
                  <a:pt x="1505691" y="930555"/>
                </a:cubicBezTo>
                <a:cubicBezTo>
                  <a:pt x="1542305" y="915638"/>
                  <a:pt x="1582006" y="892938"/>
                  <a:pt x="1615548" y="875626"/>
                </a:cubicBezTo>
                <a:cubicBezTo>
                  <a:pt x="1624108" y="871208"/>
                  <a:pt x="1634174" y="869076"/>
                  <a:pt x="1641397" y="862702"/>
                </a:cubicBezTo>
                <a:lnTo>
                  <a:pt x="1696325" y="814236"/>
                </a:lnTo>
                <a:cubicBezTo>
                  <a:pt x="1731284" y="709358"/>
                  <a:pt x="1720078" y="757183"/>
                  <a:pt x="1735098" y="672067"/>
                </a:cubicBezTo>
                <a:cubicBezTo>
                  <a:pt x="1732944" y="630063"/>
                  <a:pt x="1731580" y="588011"/>
                  <a:pt x="1728636" y="546055"/>
                </a:cubicBezTo>
                <a:cubicBezTo>
                  <a:pt x="1716771" y="376979"/>
                  <a:pt x="1726443" y="577146"/>
                  <a:pt x="1718943" y="445891"/>
                </a:cubicBezTo>
                <a:cubicBezTo>
                  <a:pt x="1712987" y="341658"/>
                  <a:pt x="1719091" y="408601"/>
                  <a:pt x="1712481" y="342496"/>
                </a:cubicBezTo>
                <a:cubicBezTo>
                  <a:pt x="1719765" y="284222"/>
                  <a:pt x="1725456" y="260679"/>
                  <a:pt x="1715712" y="193865"/>
                </a:cubicBezTo>
                <a:cubicBezTo>
                  <a:pt x="1712763" y="173644"/>
                  <a:pt x="1702420" y="155211"/>
                  <a:pt x="1696325" y="135706"/>
                </a:cubicBezTo>
                <a:cubicBezTo>
                  <a:pt x="1690940" y="118473"/>
                  <a:pt x="1686876" y="100771"/>
                  <a:pt x="1680170" y="84008"/>
                </a:cubicBezTo>
                <a:cubicBezTo>
                  <a:pt x="1678016" y="78623"/>
                  <a:pt x="1676924" y="72679"/>
                  <a:pt x="1673707" y="67853"/>
                </a:cubicBezTo>
                <a:cubicBezTo>
                  <a:pt x="1670327" y="62784"/>
                  <a:pt x="1665368" y="58940"/>
                  <a:pt x="1660783" y="54928"/>
                </a:cubicBezTo>
                <a:cubicBezTo>
                  <a:pt x="1656730" y="51382"/>
                  <a:pt x="1652586" y="47814"/>
                  <a:pt x="1647859" y="45235"/>
                </a:cubicBezTo>
                <a:cubicBezTo>
                  <a:pt x="1629617" y="35285"/>
                  <a:pt x="1613905" y="31701"/>
                  <a:pt x="1592930" y="29079"/>
                </a:cubicBezTo>
                <a:cubicBezTo>
                  <a:pt x="1577930" y="27204"/>
                  <a:pt x="1562780" y="26821"/>
                  <a:pt x="1547695" y="25848"/>
                </a:cubicBezTo>
                <a:lnTo>
                  <a:pt x="1444300" y="19386"/>
                </a:lnTo>
                <a:cubicBezTo>
                  <a:pt x="1423803" y="17577"/>
                  <a:pt x="1403336" y="15400"/>
                  <a:pt x="1382909" y="12924"/>
                </a:cubicBezTo>
                <a:cubicBezTo>
                  <a:pt x="1367788" y="11091"/>
                  <a:pt x="1352825" y="8029"/>
                  <a:pt x="1337674" y="6462"/>
                </a:cubicBezTo>
                <a:cubicBezTo>
                  <a:pt x="1321936" y="4834"/>
                  <a:pt x="1242894" y="658"/>
                  <a:pt x="1231047" y="0"/>
                </a:cubicBezTo>
                <a:lnTo>
                  <a:pt x="917631" y="6462"/>
                </a:lnTo>
                <a:cubicBezTo>
                  <a:pt x="902520" y="6870"/>
                  <a:pt x="887510" y="9413"/>
                  <a:pt x="872396" y="9693"/>
                </a:cubicBezTo>
                <a:lnTo>
                  <a:pt x="568673" y="12924"/>
                </a:lnTo>
                <a:cubicBezTo>
                  <a:pt x="549286" y="14001"/>
                  <a:pt x="529930" y="16155"/>
                  <a:pt x="510513" y="16155"/>
                </a:cubicBezTo>
                <a:lnTo>
                  <a:pt x="161555" y="25848"/>
                </a:lnTo>
                <a:close/>
              </a:path>
            </a:pathLst>
          </a:custGeom>
          <a:solidFill>
            <a:schemeClr val="accent2">
              <a:alpha val="19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959F80-296A-DC62-D5A4-F6E0F49C5D72}"/>
              </a:ext>
            </a:extLst>
          </p:cNvPr>
          <p:cNvSpPr/>
          <p:nvPr/>
        </p:nvSpPr>
        <p:spPr>
          <a:xfrm>
            <a:off x="4831929" y="2850352"/>
            <a:ext cx="3828026" cy="1207588"/>
          </a:xfrm>
          <a:custGeom>
            <a:avLst/>
            <a:gdLst>
              <a:gd name="connsiteX0" fmla="*/ 88490 w 3828026"/>
              <a:gd name="connsiteY0" fmla="*/ 46887 h 1207588"/>
              <a:gd name="connsiteX1" fmla="*/ 72103 w 3828026"/>
              <a:gd name="connsiteY1" fmla="*/ 50164 h 1207588"/>
              <a:gd name="connsiteX2" fmla="*/ 39329 w 3828026"/>
              <a:gd name="connsiteY2" fmla="*/ 76383 h 1207588"/>
              <a:gd name="connsiteX3" fmla="*/ 22942 w 3828026"/>
              <a:gd name="connsiteY3" fmla="*/ 89493 h 1207588"/>
              <a:gd name="connsiteX4" fmla="*/ 16387 w 3828026"/>
              <a:gd name="connsiteY4" fmla="*/ 105880 h 1207588"/>
              <a:gd name="connsiteX5" fmla="*/ 9832 w 3828026"/>
              <a:gd name="connsiteY5" fmla="*/ 115713 h 1207588"/>
              <a:gd name="connsiteX6" fmla="*/ 13110 w 3828026"/>
              <a:gd name="connsiteY6" fmla="*/ 164874 h 1207588"/>
              <a:gd name="connsiteX7" fmla="*/ 19664 w 3828026"/>
              <a:gd name="connsiteY7" fmla="*/ 177983 h 1207588"/>
              <a:gd name="connsiteX8" fmla="*/ 29497 w 3828026"/>
              <a:gd name="connsiteY8" fmla="*/ 191093 h 1207588"/>
              <a:gd name="connsiteX9" fmla="*/ 58993 w 3828026"/>
              <a:gd name="connsiteY9" fmla="*/ 210758 h 1207588"/>
              <a:gd name="connsiteX10" fmla="*/ 154039 w 3828026"/>
              <a:gd name="connsiteY10" fmla="*/ 246809 h 1207588"/>
              <a:gd name="connsiteX11" fmla="*/ 196645 w 3828026"/>
              <a:gd name="connsiteY11" fmla="*/ 256642 h 1207588"/>
              <a:gd name="connsiteX12" fmla="*/ 249084 w 3828026"/>
              <a:gd name="connsiteY12" fmla="*/ 259919 h 1207588"/>
              <a:gd name="connsiteX13" fmla="*/ 294968 w 3828026"/>
              <a:gd name="connsiteY13" fmla="*/ 263196 h 1207588"/>
              <a:gd name="connsiteX14" fmla="*/ 429342 w 3828026"/>
              <a:gd name="connsiteY14" fmla="*/ 259919 h 1207588"/>
              <a:gd name="connsiteX15" fmla="*/ 750529 w 3828026"/>
              <a:gd name="connsiteY15" fmla="*/ 266474 h 1207588"/>
              <a:gd name="connsiteX16" fmla="*/ 960284 w 3828026"/>
              <a:gd name="connsiteY16" fmla="*/ 263196 h 1207588"/>
              <a:gd name="connsiteX17" fmla="*/ 1055329 w 3828026"/>
              <a:gd name="connsiteY17" fmla="*/ 256642 h 1207588"/>
              <a:gd name="connsiteX18" fmla="*/ 1097935 w 3828026"/>
              <a:gd name="connsiteY18" fmla="*/ 253364 h 1207588"/>
              <a:gd name="connsiteX19" fmla="*/ 1406013 w 3828026"/>
              <a:gd name="connsiteY19" fmla="*/ 250087 h 1207588"/>
              <a:gd name="connsiteX20" fmla="*/ 1543664 w 3828026"/>
              <a:gd name="connsiteY20" fmla="*/ 250087 h 1207588"/>
              <a:gd name="connsiteX21" fmla="*/ 1589548 w 3828026"/>
              <a:gd name="connsiteY21" fmla="*/ 256642 h 1207588"/>
              <a:gd name="connsiteX22" fmla="*/ 1622322 w 3828026"/>
              <a:gd name="connsiteY22" fmla="*/ 259919 h 1207588"/>
              <a:gd name="connsiteX23" fmla="*/ 1635432 w 3828026"/>
              <a:gd name="connsiteY23" fmla="*/ 250087 h 1207588"/>
              <a:gd name="connsiteX24" fmla="*/ 1638710 w 3828026"/>
              <a:gd name="connsiteY24" fmla="*/ 273029 h 1207588"/>
              <a:gd name="connsiteX25" fmla="*/ 1645264 w 3828026"/>
              <a:gd name="connsiteY25" fmla="*/ 295971 h 1207588"/>
              <a:gd name="connsiteX26" fmla="*/ 1651819 w 3828026"/>
              <a:gd name="connsiteY26" fmla="*/ 351687 h 1207588"/>
              <a:gd name="connsiteX27" fmla="*/ 1648542 w 3828026"/>
              <a:gd name="connsiteY27" fmla="*/ 459842 h 1207588"/>
              <a:gd name="connsiteX28" fmla="*/ 1641987 w 3828026"/>
              <a:gd name="connsiteY28" fmla="*/ 492616 h 1207588"/>
              <a:gd name="connsiteX29" fmla="*/ 1635432 w 3828026"/>
              <a:gd name="connsiteY29" fmla="*/ 548332 h 1207588"/>
              <a:gd name="connsiteX30" fmla="*/ 1628877 w 3828026"/>
              <a:gd name="connsiteY30" fmla="*/ 577829 h 1207588"/>
              <a:gd name="connsiteX31" fmla="*/ 1615768 w 3828026"/>
              <a:gd name="connsiteY31" fmla="*/ 649932 h 1207588"/>
              <a:gd name="connsiteX32" fmla="*/ 1586271 w 3828026"/>
              <a:gd name="connsiteY32" fmla="*/ 722035 h 1207588"/>
              <a:gd name="connsiteX33" fmla="*/ 1560052 w 3828026"/>
              <a:gd name="connsiteY33" fmla="*/ 771196 h 1207588"/>
              <a:gd name="connsiteX34" fmla="*/ 1553497 w 3828026"/>
              <a:gd name="connsiteY34" fmla="*/ 790861 h 1207588"/>
              <a:gd name="connsiteX35" fmla="*/ 1517445 w 3828026"/>
              <a:gd name="connsiteY35" fmla="*/ 843300 h 1207588"/>
              <a:gd name="connsiteX36" fmla="*/ 1501058 w 3828026"/>
              <a:gd name="connsiteY36" fmla="*/ 856409 h 1207588"/>
              <a:gd name="connsiteX37" fmla="*/ 1481393 w 3828026"/>
              <a:gd name="connsiteY37" fmla="*/ 876074 h 1207588"/>
              <a:gd name="connsiteX38" fmla="*/ 1389626 w 3828026"/>
              <a:gd name="connsiteY38" fmla="*/ 899016 h 1207588"/>
              <a:gd name="connsiteX39" fmla="*/ 1209368 w 3828026"/>
              <a:gd name="connsiteY39" fmla="*/ 895738 h 1207588"/>
              <a:gd name="connsiteX40" fmla="*/ 1127432 w 3828026"/>
              <a:gd name="connsiteY40" fmla="*/ 889183 h 1207588"/>
              <a:gd name="connsiteX41" fmla="*/ 1045497 w 3828026"/>
              <a:gd name="connsiteY41" fmla="*/ 885906 h 1207588"/>
              <a:gd name="connsiteX42" fmla="*/ 704645 w 3828026"/>
              <a:gd name="connsiteY42" fmla="*/ 879351 h 1207588"/>
              <a:gd name="connsiteX43" fmla="*/ 635819 w 3828026"/>
              <a:gd name="connsiteY43" fmla="*/ 876074 h 1207588"/>
              <a:gd name="connsiteX44" fmla="*/ 170426 w 3828026"/>
              <a:gd name="connsiteY44" fmla="*/ 882629 h 1207588"/>
              <a:gd name="connsiteX45" fmla="*/ 75381 w 3828026"/>
              <a:gd name="connsiteY45" fmla="*/ 895738 h 1207588"/>
              <a:gd name="connsiteX46" fmla="*/ 13110 w 3828026"/>
              <a:gd name="connsiteY46" fmla="*/ 928513 h 1207588"/>
              <a:gd name="connsiteX47" fmla="*/ 0 w 3828026"/>
              <a:gd name="connsiteY47" fmla="*/ 948177 h 1207588"/>
              <a:gd name="connsiteX48" fmla="*/ 13110 w 3828026"/>
              <a:gd name="connsiteY48" fmla="*/ 1030113 h 1207588"/>
              <a:gd name="connsiteX49" fmla="*/ 29497 w 3828026"/>
              <a:gd name="connsiteY49" fmla="*/ 1049777 h 1207588"/>
              <a:gd name="connsiteX50" fmla="*/ 91768 w 3828026"/>
              <a:gd name="connsiteY50" fmla="*/ 1085829 h 1207588"/>
              <a:gd name="connsiteX51" fmla="*/ 144206 w 3828026"/>
              <a:gd name="connsiteY51" fmla="*/ 1102216 h 1207588"/>
              <a:gd name="connsiteX52" fmla="*/ 213032 w 3828026"/>
              <a:gd name="connsiteY52" fmla="*/ 1115325 h 1207588"/>
              <a:gd name="connsiteX53" fmla="*/ 439174 w 3828026"/>
              <a:gd name="connsiteY53" fmla="*/ 1154654 h 1207588"/>
              <a:gd name="connsiteX54" fmla="*/ 547329 w 3828026"/>
              <a:gd name="connsiteY54" fmla="*/ 1164487 h 1207588"/>
              <a:gd name="connsiteX55" fmla="*/ 675148 w 3828026"/>
              <a:gd name="connsiteY55" fmla="*/ 1174319 h 1207588"/>
              <a:gd name="connsiteX56" fmla="*/ 960284 w 3828026"/>
              <a:gd name="connsiteY56" fmla="*/ 1190706 h 1207588"/>
              <a:gd name="connsiteX57" fmla="*/ 1261806 w 3828026"/>
              <a:gd name="connsiteY57" fmla="*/ 1207093 h 1207588"/>
              <a:gd name="connsiteX58" fmla="*/ 1383071 w 3828026"/>
              <a:gd name="connsiteY58" fmla="*/ 1197261 h 1207588"/>
              <a:gd name="connsiteX59" fmla="*/ 1540387 w 3828026"/>
              <a:gd name="connsiteY59" fmla="*/ 1174319 h 1207588"/>
              <a:gd name="connsiteX60" fmla="*/ 1582993 w 3828026"/>
              <a:gd name="connsiteY60" fmla="*/ 1161209 h 1207588"/>
              <a:gd name="connsiteX61" fmla="*/ 1605935 w 3828026"/>
              <a:gd name="connsiteY61" fmla="*/ 1157932 h 1207588"/>
              <a:gd name="connsiteX62" fmla="*/ 1625600 w 3828026"/>
              <a:gd name="connsiteY62" fmla="*/ 1154654 h 1207588"/>
              <a:gd name="connsiteX63" fmla="*/ 1641987 w 3828026"/>
              <a:gd name="connsiteY63" fmla="*/ 1151377 h 1207588"/>
              <a:gd name="connsiteX64" fmla="*/ 1871406 w 3828026"/>
              <a:gd name="connsiteY64" fmla="*/ 1144822 h 1207588"/>
              <a:gd name="connsiteX65" fmla="*/ 1933677 w 3828026"/>
              <a:gd name="connsiteY65" fmla="*/ 1141545 h 1207588"/>
              <a:gd name="connsiteX66" fmla="*/ 2104103 w 3828026"/>
              <a:gd name="connsiteY66" fmla="*/ 1138267 h 1207588"/>
              <a:gd name="connsiteX67" fmla="*/ 2287639 w 3828026"/>
              <a:gd name="connsiteY67" fmla="*/ 1151377 h 1207588"/>
              <a:gd name="connsiteX68" fmla="*/ 2605548 w 3828026"/>
              <a:gd name="connsiteY68" fmla="*/ 1157932 h 1207588"/>
              <a:gd name="connsiteX69" fmla="*/ 2933290 w 3828026"/>
              <a:gd name="connsiteY69" fmla="*/ 1164487 h 1207588"/>
              <a:gd name="connsiteX70" fmla="*/ 3100439 w 3828026"/>
              <a:gd name="connsiteY70" fmla="*/ 1167764 h 1207588"/>
              <a:gd name="connsiteX71" fmla="*/ 3280697 w 3828026"/>
              <a:gd name="connsiteY71" fmla="*/ 1161209 h 1207588"/>
              <a:gd name="connsiteX72" fmla="*/ 3611716 w 3828026"/>
              <a:gd name="connsiteY72" fmla="*/ 1151377 h 1207588"/>
              <a:gd name="connsiteX73" fmla="*/ 3696929 w 3828026"/>
              <a:gd name="connsiteY73" fmla="*/ 1131713 h 1207588"/>
              <a:gd name="connsiteX74" fmla="*/ 3795252 w 3828026"/>
              <a:gd name="connsiteY74" fmla="*/ 1098938 h 1207588"/>
              <a:gd name="connsiteX75" fmla="*/ 3828026 w 3828026"/>
              <a:gd name="connsiteY75" fmla="*/ 1043222 h 1207588"/>
              <a:gd name="connsiteX76" fmla="*/ 3814916 w 3828026"/>
              <a:gd name="connsiteY76" fmla="*/ 997338 h 1207588"/>
              <a:gd name="connsiteX77" fmla="*/ 3795252 w 3828026"/>
              <a:gd name="connsiteY77" fmla="*/ 977674 h 1207588"/>
              <a:gd name="connsiteX78" fmla="*/ 3713316 w 3828026"/>
              <a:gd name="connsiteY78" fmla="*/ 944900 h 1207588"/>
              <a:gd name="connsiteX79" fmla="*/ 3654322 w 3828026"/>
              <a:gd name="connsiteY79" fmla="*/ 931790 h 1207588"/>
              <a:gd name="connsiteX80" fmla="*/ 3542890 w 3828026"/>
              <a:gd name="connsiteY80" fmla="*/ 912125 h 1207588"/>
              <a:gd name="connsiteX81" fmla="*/ 2995561 w 3828026"/>
              <a:gd name="connsiteY81" fmla="*/ 899016 h 1207588"/>
              <a:gd name="connsiteX82" fmla="*/ 2818581 w 3828026"/>
              <a:gd name="connsiteY82" fmla="*/ 889183 h 1207588"/>
              <a:gd name="connsiteX83" fmla="*/ 2697316 w 3828026"/>
              <a:gd name="connsiteY83" fmla="*/ 885906 h 1207588"/>
              <a:gd name="connsiteX84" fmla="*/ 2395793 w 3828026"/>
              <a:gd name="connsiteY84" fmla="*/ 872796 h 1207588"/>
              <a:gd name="connsiteX85" fmla="*/ 2271252 w 3828026"/>
              <a:gd name="connsiteY85" fmla="*/ 859687 h 1207588"/>
              <a:gd name="connsiteX86" fmla="*/ 2192593 w 3828026"/>
              <a:gd name="connsiteY86" fmla="*/ 853132 h 1207588"/>
              <a:gd name="connsiteX87" fmla="*/ 2163097 w 3828026"/>
              <a:gd name="connsiteY87" fmla="*/ 846577 h 1207588"/>
              <a:gd name="connsiteX88" fmla="*/ 2140155 w 3828026"/>
              <a:gd name="connsiteY88" fmla="*/ 843300 h 1207588"/>
              <a:gd name="connsiteX89" fmla="*/ 2090993 w 3828026"/>
              <a:gd name="connsiteY89" fmla="*/ 833467 h 1207588"/>
              <a:gd name="connsiteX90" fmla="*/ 2048387 w 3828026"/>
              <a:gd name="connsiteY90" fmla="*/ 810525 h 1207588"/>
              <a:gd name="connsiteX91" fmla="*/ 2022168 w 3828026"/>
              <a:gd name="connsiteY91" fmla="*/ 738422 h 1207588"/>
              <a:gd name="connsiteX92" fmla="*/ 2012335 w 3828026"/>
              <a:gd name="connsiteY92" fmla="*/ 649932 h 1207588"/>
              <a:gd name="connsiteX93" fmla="*/ 2015613 w 3828026"/>
              <a:gd name="connsiteY93" fmla="*/ 531945 h 1207588"/>
              <a:gd name="connsiteX94" fmla="*/ 2018890 w 3828026"/>
              <a:gd name="connsiteY94" fmla="*/ 338577 h 1207588"/>
              <a:gd name="connsiteX95" fmla="*/ 2022168 w 3828026"/>
              <a:gd name="connsiteY95" fmla="*/ 325467 h 1207588"/>
              <a:gd name="connsiteX96" fmla="*/ 2032000 w 3828026"/>
              <a:gd name="connsiteY96" fmla="*/ 299248 h 1207588"/>
              <a:gd name="connsiteX97" fmla="*/ 2048387 w 3828026"/>
              <a:gd name="connsiteY97" fmla="*/ 279583 h 1207588"/>
              <a:gd name="connsiteX98" fmla="*/ 2071329 w 3828026"/>
              <a:gd name="connsiteY98" fmla="*/ 259919 h 1207588"/>
              <a:gd name="connsiteX99" fmla="*/ 2081161 w 3828026"/>
              <a:gd name="connsiteY99" fmla="*/ 253364 h 1207588"/>
              <a:gd name="connsiteX100" fmla="*/ 2117213 w 3828026"/>
              <a:gd name="connsiteY100" fmla="*/ 246809 h 1207588"/>
              <a:gd name="connsiteX101" fmla="*/ 2330245 w 3828026"/>
              <a:gd name="connsiteY101" fmla="*/ 250087 h 1207588"/>
              <a:gd name="connsiteX102" fmla="*/ 2422013 w 3828026"/>
              <a:gd name="connsiteY102" fmla="*/ 246809 h 1207588"/>
              <a:gd name="connsiteX103" fmla="*/ 2579329 w 3828026"/>
              <a:gd name="connsiteY103" fmla="*/ 240254 h 1207588"/>
              <a:gd name="connsiteX104" fmla="*/ 2864464 w 3828026"/>
              <a:gd name="connsiteY104" fmla="*/ 233700 h 1207588"/>
              <a:gd name="connsiteX105" fmla="*/ 2933290 w 3828026"/>
              <a:gd name="connsiteY105" fmla="*/ 223867 h 1207588"/>
              <a:gd name="connsiteX106" fmla="*/ 3034890 w 3828026"/>
              <a:gd name="connsiteY106" fmla="*/ 217313 h 1207588"/>
              <a:gd name="connsiteX107" fmla="*/ 3185652 w 3828026"/>
              <a:gd name="connsiteY107" fmla="*/ 220590 h 1207588"/>
              <a:gd name="connsiteX108" fmla="*/ 3280697 w 3828026"/>
              <a:gd name="connsiteY108" fmla="*/ 227145 h 1207588"/>
              <a:gd name="connsiteX109" fmla="*/ 3660877 w 3828026"/>
              <a:gd name="connsiteY109" fmla="*/ 223867 h 1207588"/>
              <a:gd name="connsiteX110" fmla="*/ 3683819 w 3828026"/>
              <a:gd name="connsiteY110" fmla="*/ 214035 h 1207588"/>
              <a:gd name="connsiteX111" fmla="*/ 3696929 w 3828026"/>
              <a:gd name="connsiteY111" fmla="*/ 204203 h 1207588"/>
              <a:gd name="connsiteX112" fmla="*/ 3719871 w 3828026"/>
              <a:gd name="connsiteY112" fmla="*/ 164874 h 1207588"/>
              <a:gd name="connsiteX113" fmla="*/ 3723148 w 3828026"/>
              <a:gd name="connsiteY113" fmla="*/ 148487 h 1207588"/>
              <a:gd name="connsiteX114" fmla="*/ 3706761 w 3828026"/>
              <a:gd name="connsiteY114" fmla="*/ 82938 h 1207588"/>
              <a:gd name="connsiteX115" fmla="*/ 3664155 w 3828026"/>
              <a:gd name="connsiteY115" fmla="*/ 46887 h 1207588"/>
              <a:gd name="connsiteX116" fmla="*/ 3628103 w 3828026"/>
              <a:gd name="connsiteY116" fmla="*/ 30500 h 1207588"/>
              <a:gd name="connsiteX117" fmla="*/ 3533058 w 3828026"/>
              <a:gd name="connsiteY117" fmla="*/ 10835 h 1207588"/>
              <a:gd name="connsiteX118" fmla="*/ 3474064 w 3828026"/>
              <a:gd name="connsiteY118" fmla="*/ 7558 h 1207588"/>
              <a:gd name="connsiteX119" fmla="*/ 3310193 w 3828026"/>
              <a:gd name="connsiteY119" fmla="*/ 14113 h 1207588"/>
              <a:gd name="connsiteX120" fmla="*/ 3251200 w 3828026"/>
              <a:gd name="connsiteY120" fmla="*/ 20667 h 1207588"/>
              <a:gd name="connsiteX121" fmla="*/ 3106993 w 3828026"/>
              <a:gd name="connsiteY121" fmla="*/ 40332 h 1207588"/>
              <a:gd name="connsiteX122" fmla="*/ 2949677 w 3828026"/>
              <a:gd name="connsiteY122" fmla="*/ 50164 h 1207588"/>
              <a:gd name="connsiteX123" fmla="*/ 2857910 w 3828026"/>
              <a:gd name="connsiteY123" fmla="*/ 59996 h 1207588"/>
              <a:gd name="connsiteX124" fmla="*/ 2759587 w 3828026"/>
              <a:gd name="connsiteY124" fmla="*/ 63274 h 1207588"/>
              <a:gd name="connsiteX125" fmla="*/ 2431845 w 3828026"/>
              <a:gd name="connsiteY125" fmla="*/ 66551 h 1207588"/>
              <a:gd name="connsiteX126" fmla="*/ 2294193 w 3828026"/>
              <a:gd name="connsiteY126" fmla="*/ 63274 h 1207588"/>
              <a:gd name="connsiteX127" fmla="*/ 2166374 w 3828026"/>
              <a:gd name="connsiteY127" fmla="*/ 50164 h 1207588"/>
              <a:gd name="connsiteX128" fmla="*/ 2077884 w 3828026"/>
              <a:gd name="connsiteY128" fmla="*/ 43609 h 1207588"/>
              <a:gd name="connsiteX129" fmla="*/ 1973006 w 3828026"/>
              <a:gd name="connsiteY129" fmla="*/ 33777 h 1207588"/>
              <a:gd name="connsiteX130" fmla="*/ 1917290 w 3828026"/>
              <a:gd name="connsiteY130" fmla="*/ 27222 h 1207588"/>
              <a:gd name="connsiteX131" fmla="*/ 1864852 w 3828026"/>
              <a:gd name="connsiteY131" fmla="*/ 23945 h 1207588"/>
              <a:gd name="connsiteX132" fmla="*/ 1818968 w 3828026"/>
              <a:gd name="connsiteY132" fmla="*/ 20667 h 1207588"/>
              <a:gd name="connsiteX133" fmla="*/ 1425677 w 3828026"/>
              <a:gd name="connsiteY133" fmla="*/ 10835 h 1207588"/>
              <a:gd name="connsiteX134" fmla="*/ 1074993 w 3828026"/>
              <a:gd name="connsiteY134" fmla="*/ 7558 h 1207588"/>
              <a:gd name="connsiteX135" fmla="*/ 639097 w 3828026"/>
              <a:gd name="connsiteY135" fmla="*/ 4280 h 1207588"/>
              <a:gd name="connsiteX136" fmla="*/ 242529 w 3828026"/>
              <a:gd name="connsiteY136" fmla="*/ 7558 h 1207588"/>
              <a:gd name="connsiteX137" fmla="*/ 186813 w 3828026"/>
              <a:gd name="connsiteY137" fmla="*/ 14113 h 1207588"/>
              <a:gd name="connsiteX138" fmla="*/ 167148 w 3828026"/>
              <a:gd name="connsiteY138" fmla="*/ 17390 h 1207588"/>
              <a:gd name="connsiteX139" fmla="*/ 121264 w 3828026"/>
              <a:gd name="connsiteY139" fmla="*/ 20667 h 1207588"/>
              <a:gd name="connsiteX140" fmla="*/ 98322 w 3828026"/>
              <a:gd name="connsiteY140" fmla="*/ 23945 h 1207588"/>
              <a:gd name="connsiteX141" fmla="*/ 88490 w 3828026"/>
              <a:gd name="connsiteY141" fmla="*/ 46887 h 120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3828026" h="1207588">
                <a:moveTo>
                  <a:pt x="88490" y="46887"/>
                </a:moveTo>
                <a:cubicBezTo>
                  <a:pt x="84120" y="51257"/>
                  <a:pt x="77275" y="48095"/>
                  <a:pt x="72103" y="50164"/>
                </a:cubicBezTo>
                <a:cubicBezTo>
                  <a:pt x="54851" y="57064"/>
                  <a:pt x="53236" y="63866"/>
                  <a:pt x="39329" y="76383"/>
                </a:cubicBezTo>
                <a:cubicBezTo>
                  <a:pt x="34129" y="81063"/>
                  <a:pt x="28404" y="85123"/>
                  <a:pt x="22942" y="89493"/>
                </a:cubicBezTo>
                <a:cubicBezTo>
                  <a:pt x="20757" y="94955"/>
                  <a:pt x="19018" y="100618"/>
                  <a:pt x="16387" y="105880"/>
                </a:cubicBezTo>
                <a:cubicBezTo>
                  <a:pt x="14625" y="109403"/>
                  <a:pt x="10050" y="111780"/>
                  <a:pt x="9832" y="115713"/>
                </a:cubicBezTo>
                <a:cubicBezTo>
                  <a:pt x="8921" y="132111"/>
                  <a:pt x="10549" y="148652"/>
                  <a:pt x="13110" y="164874"/>
                </a:cubicBezTo>
                <a:cubicBezTo>
                  <a:pt x="13872" y="169700"/>
                  <a:pt x="17075" y="173840"/>
                  <a:pt x="19664" y="177983"/>
                </a:cubicBezTo>
                <a:cubicBezTo>
                  <a:pt x="22559" y="182615"/>
                  <a:pt x="25634" y="187230"/>
                  <a:pt x="29497" y="191093"/>
                </a:cubicBezTo>
                <a:cubicBezTo>
                  <a:pt x="35320" y="196916"/>
                  <a:pt x="52364" y="207248"/>
                  <a:pt x="58993" y="210758"/>
                </a:cubicBezTo>
                <a:cubicBezTo>
                  <a:pt x="98853" y="231860"/>
                  <a:pt x="106430" y="235821"/>
                  <a:pt x="154039" y="246809"/>
                </a:cubicBezTo>
                <a:cubicBezTo>
                  <a:pt x="168241" y="250087"/>
                  <a:pt x="182206" y="254650"/>
                  <a:pt x="196645" y="256642"/>
                </a:cubicBezTo>
                <a:cubicBezTo>
                  <a:pt x="213994" y="259035"/>
                  <a:pt x="231609" y="258754"/>
                  <a:pt x="249084" y="259919"/>
                </a:cubicBezTo>
                <a:lnTo>
                  <a:pt x="294968" y="263196"/>
                </a:lnTo>
                <a:cubicBezTo>
                  <a:pt x="339759" y="262104"/>
                  <a:pt x="384537" y="259919"/>
                  <a:pt x="429342" y="259919"/>
                </a:cubicBezTo>
                <a:cubicBezTo>
                  <a:pt x="545122" y="259919"/>
                  <a:pt x="638885" y="263190"/>
                  <a:pt x="750529" y="266474"/>
                </a:cubicBezTo>
                <a:lnTo>
                  <a:pt x="960284" y="263196"/>
                </a:lnTo>
                <a:cubicBezTo>
                  <a:pt x="992024" y="262172"/>
                  <a:pt x="1023653" y="258905"/>
                  <a:pt x="1055329" y="256642"/>
                </a:cubicBezTo>
                <a:cubicBezTo>
                  <a:pt x="1069537" y="255627"/>
                  <a:pt x="1083692" y="253516"/>
                  <a:pt x="1097935" y="253364"/>
                </a:cubicBezTo>
                <a:lnTo>
                  <a:pt x="1406013" y="250087"/>
                </a:lnTo>
                <a:cubicBezTo>
                  <a:pt x="1465153" y="243515"/>
                  <a:pt x="1448241" y="243996"/>
                  <a:pt x="1543664" y="250087"/>
                </a:cubicBezTo>
                <a:cubicBezTo>
                  <a:pt x="1559083" y="251071"/>
                  <a:pt x="1574217" y="254726"/>
                  <a:pt x="1589548" y="256642"/>
                </a:cubicBezTo>
                <a:cubicBezTo>
                  <a:pt x="1600442" y="258004"/>
                  <a:pt x="1611397" y="258827"/>
                  <a:pt x="1622322" y="259919"/>
                </a:cubicBezTo>
                <a:cubicBezTo>
                  <a:pt x="1626692" y="256642"/>
                  <a:pt x="1631167" y="246675"/>
                  <a:pt x="1635432" y="250087"/>
                </a:cubicBezTo>
                <a:cubicBezTo>
                  <a:pt x="1641464" y="254913"/>
                  <a:pt x="1637091" y="265475"/>
                  <a:pt x="1638710" y="273029"/>
                </a:cubicBezTo>
                <a:cubicBezTo>
                  <a:pt x="1640376" y="280806"/>
                  <a:pt x="1643079" y="288324"/>
                  <a:pt x="1645264" y="295971"/>
                </a:cubicBezTo>
                <a:cubicBezTo>
                  <a:pt x="1645986" y="301745"/>
                  <a:pt x="1651819" y="347426"/>
                  <a:pt x="1651819" y="351687"/>
                </a:cubicBezTo>
                <a:cubicBezTo>
                  <a:pt x="1651819" y="387755"/>
                  <a:pt x="1651052" y="423861"/>
                  <a:pt x="1648542" y="459842"/>
                </a:cubicBezTo>
                <a:cubicBezTo>
                  <a:pt x="1647767" y="470956"/>
                  <a:pt x="1643819" y="481627"/>
                  <a:pt x="1641987" y="492616"/>
                </a:cubicBezTo>
                <a:cubicBezTo>
                  <a:pt x="1638913" y="511062"/>
                  <a:pt x="1638506" y="529886"/>
                  <a:pt x="1635432" y="548332"/>
                </a:cubicBezTo>
                <a:cubicBezTo>
                  <a:pt x="1633776" y="558267"/>
                  <a:pt x="1631062" y="567997"/>
                  <a:pt x="1628877" y="577829"/>
                </a:cubicBezTo>
                <a:cubicBezTo>
                  <a:pt x="1625872" y="610884"/>
                  <a:pt x="1627330" y="618137"/>
                  <a:pt x="1615768" y="649932"/>
                </a:cubicBezTo>
                <a:cubicBezTo>
                  <a:pt x="1606894" y="674336"/>
                  <a:pt x="1598882" y="699335"/>
                  <a:pt x="1586271" y="722035"/>
                </a:cubicBezTo>
                <a:cubicBezTo>
                  <a:pt x="1581533" y="730563"/>
                  <a:pt x="1565006" y="759307"/>
                  <a:pt x="1560052" y="771196"/>
                </a:cubicBezTo>
                <a:cubicBezTo>
                  <a:pt x="1557394" y="777574"/>
                  <a:pt x="1556587" y="784681"/>
                  <a:pt x="1553497" y="790861"/>
                </a:cubicBezTo>
                <a:cubicBezTo>
                  <a:pt x="1549550" y="798755"/>
                  <a:pt x="1523969" y="838081"/>
                  <a:pt x="1517445" y="843300"/>
                </a:cubicBezTo>
                <a:cubicBezTo>
                  <a:pt x="1511983" y="847670"/>
                  <a:pt x="1506234" y="851704"/>
                  <a:pt x="1501058" y="856409"/>
                </a:cubicBezTo>
                <a:cubicBezTo>
                  <a:pt x="1494199" y="862645"/>
                  <a:pt x="1489497" y="871572"/>
                  <a:pt x="1481393" y="876074"/>
                </a:cubicBezTo>
                <a:cubicBezTo>
                  <a:pt x="1459129" y="888443"/>
                  <a:pt x="1411972" y="894826"/>
                  <a:pt x="1389626" y="899016"/>
                </a:cubicBezTo>
                <a:lnTo>
                  <a:pt x="1209368" y="895738"/>
                </a:lnTo>
                <a:cubicBezTo>
                  <a:pt x="1181988" y="894711"/>
                  <a:pt x="1154782" y="890824"/>
                  <a:pt x="1127432" y="889183"/>
                </a:cubicBezTo>
                <a:cubicBezTo>
                  <a:pt x="1100148" y="887546"/>
                  <a:pt x="1072818" y="886734"/>
                  <a:pt x="1045497" y="885906"/>
                </a:cubicBezTo>
                <a:cubicBezTo>
                  <a:pt x="925596" y="882273"/>
                  <a:pt x="827966" y="881309"/>
                  <a:pt x="704645" y="879351"/>
                </a:cubicBezTo>
                <a:cubicBezTo>
                  <a:pt x="681703" y="878259"/>
                  <a:pt x="658787" y="876074"/>
                  <a:pt x="635819" y="876074"/>
                </a:cubicBezTo>
                <a:cubicBezTo>
                  <a:pt x="367792" y="876074"/>
                  <a:pt x="361033" y="877022"/>
                  <a:pt x="170426" y="882629"/>
                </a:cubicBezTo>
                <a:cubicBezTo>
                  <a:pt x="161675" y="883723"/>
                  <a:pt x="88131" y="892412"/>
                  <a:pt x="75381" y="895738"/>
                </a:cubicBezTo>
                <a:cubicBezTo>
                  <a:pt x="46632" y="903238"/>
                  <a:pt x="37335" y="912362"/>
                  <a:pt x="13110" y="928513"/>
                </a:cubicBezTo>
                <a:cubicBezTo>
                  <a:pt x="8740" y="935068"/>
                  <a:pt x="0" y="940299"/>
                  <a:pt x="0" y="948177"/>
                </a:cubicBezTo>
                <a:cubicBezTo>
                  <a:pt x="0" y="975836"/>
                  <a:pt x="5398" y="1003550"/>
                  <a:pt x="13110" y="1030113"/>
                </a:cubicBezTo>
                <a:cubicBezTo>
                  <a:pt x="15489" y="1038307"/>
                  <a:pt x="23227" y="1043990"/>
                  <a:pt x="29497" y="1049777"/>
                </a:cubicBezTo>
                <a:cubicBezTo>
                  <a:pt x="48964" y="1067746"/>
                  <a:pt x="66690" y="1076541"/>
                  <a:pt x="91768" y="1085829"/>
                </a:cubicBezTo>
                <a:cubicBezTo>
                  <a:pt x="108941" y="1092189"/>
                  <a:pt x="126412" y="1097888"/>
                  <a:pt x="144206" y="1102216"/>
                </a:cubicBezTo>
                <a:cubicBezTo>
                  <a:pt x="166899" y="1107736"/>
                  <a:pt x="190154" y="1110632"/>
                  <a:pt x="213032" y="1115325"/>
                </a:cubicBezTo>
                <a:cubicBezTo>
                  <a:pt x="305580" y="1134309"/>
                  <a:pt x="312318" y="1143121"/>
                  <a:pt x="439174" y="1154654"/>
                </a:cubicBezTo>
                <a:lnTo>
                  <a:pt x="547329" y="1164487"/>
                </a:lnTo>
                <a:lnTo>
                  <a:pt x="675148" y="1174319"/>
                </a:lnTo>
                <a:cubicBezTo>
                  <a:pt x="888180" y="1193195"/>
                  <a:pt x="726282" y="1185728"/>
                  <a:pt x="960284" y="1190706"/>
                </a:cubicBezTo>
                <a:cubicBezTo>
                  <a:pt x="1074548" y="1200431"/>
                  <a:pt x="1147512" y="1209881"/>
                  <a:pt x="1261806" y="1207093"/>
                </a:cubicBezTo>
                <a:cubicBezTo>
                  <a:pt x="1302348" y="1206104"/>
                  <a:pt x="1342743" y="1201538"/>
                  <a:pt x="1383071" y="1197261"/>
                </a:cubicBezTo>
                <a:cubicBezTo>
                  <a:pt x="1389014" y="1196631"/>
                  <a:pt x="1518750" y="1179052"/>
                  <a:pt x="1540387" y="1174319"/>
                </a:cubicBezTo>
                <a:cubicBezTo>
                  <a:pt x="1554903" y="1171144"/>
                  <a:pt x="1568578" y="1164813"/>
                  <a:pt x="1582993" y="1161209"/>
                </a:cubicBezTo>
                <a:cubicBezTo>
                  <a:pt x="1590487" y="1159335"/>
                  <a:pt x="1598300" y="1159107"/>
                  <a:pt x="1605935" y="1157932"/>
                </a:cubicBezTo>
                <a:cubicBezTo>
                  <a:pt x="1612503" y="1156922"/>
                  <a:pt x="1619062" y="1155843"/>
                  <a:pt x="1625600" y="1154654"/>
                </a:cubicBezTo>
                <a:cubicBezTo>
                  <a:pt x="1631081" y="1153658"/>
                  <a:pt x="1636421" y="1151600"/>
                  <a:pt x="1641987" y="1151377"/>
                </a:cubicBezTo>
                <a:cubicBezTo>
                  <a:pt x="1718430" y="1148319"/>
                  <a:pt x="1794945" y="1147399"/>
                  <a:pt x="1871406" y="1144822"/>
                </a:cubicBezTo>
                <a:cubicBezTo>
                  <a:pt x="1892180" y="1144122"/>
                  <a:pt x="1912900" y="1142130"/>
                  <a:pt x="1933677" y="1141545"/>
                </a:cubicBezTo>
                <a:lnTo>
                  <a:pt x="2104103" y="1138267"/>
                </a:lnTo>
                <a:cubicBezTo>
                  <a:pt x="2165282" y="1142637"/>
                  <a:pt x="2226350" y="1149020"/>
                  <a:pt x="2287639" y="1151377"/>
                </a:cubicBezTo>
                <a:cubicBezTo>
                  <a:pt x="2450368" y="1157635"/>
                  <a:pt x="2344429" y="1154254"/>
                  <a:pt x="2605548" y="1157932"/>
                </a:cubicBezTo>
                <a:cubicBezTo>
                  <a:pt x="2764594" y="1149978"/>
                  <a:pt x="2624662" y="1155063"/>
                  <a:pt x="2933290" y="1164487"/>
                </a:cubicBezTo>
                <a:cubicBezTo>
                  <a:pt x="2988991" y="1166188"/>
                  <a:pt x="3044723" y="1166672"/>
                  <a:pt x="3100439" y="1167764"/>
                </a:cubicBezTo>
                <a:lnTo>
                  <a:pt x="3280697" y="1161209"/>
                </a:lnTo>
                <a:cubicBezTo>
                  <a:pt x="3391029" y="1157673"/>
                  <a:pt x="3501604" y="1159180"/>
                  <a:pt x="3611716" y="1151377"/>
                </a:cubicBezTo>
                <a:cubicBezTo>
                  <a:pt x="3640794" y="1149316"/>
                  <a:pt x="3668688" y="1138938"/>
                  <a:pt x="3696929" y="1131713"/>
                </a:cubicBezTo>
                <a:cubicBezTo>
                  <a:pt x="3746323" y="1119077"/>
                  <a:pt x="3751020" y="1115950"/>
                  <a:pt x="3795252" y="1098938"/>
                </a:cubicBezTo>
                <a:cubicBezTo>
                  <a:pt x="3798092" y="1094678"/>
                  <a:pt x="3828026" y="1052419"/>
                  <a:pt x="3828026" y="1043222"/>
                </a:cubicBezTo>
                <a:cubicBezTo>
                  <a:pt x="3828026" y="1027315"/>
                  <a:pt x="3822030" y="1011565"/>
                  <a:pt x="3814916" y="997338"/>
                </a:cubicBezTo>
                <a:cubicBezTo>
                  <a:pt x="3810770" y="989047"/>
                  <a:pt x="3802727" y="983156"/>
                  <a:pt x="3795252" y="977674"/>
                </a:cubicBezTo>
                <a:cubicBezTo>
                  <a:pt x="3770966" y="959865"/>
                  <a:pt x="3741941" y="952477"/>
                  <a:pt x="3713316" y="944900"/>
                </a:cubicBezTo>
                <a:cubicBezTo>
                  <a:pt x="3693842" y="939745"/>
                  <a:pt x="3674104" y="935594"/>
                  <a:pt x="3654322" y="931790"/>
                </a:cubicBezTo>
                <a:cubicBezTo>
                  <a:pt x="3617283" y="924667"/>
                  <a:pt x="3580485" y="915173"/>
                  <a:pt x="3542890" y="912125"/>
                </a:cubicBezTo>
                <a:cubicBezTo>
                  <a:pt x="3280065" y="890815"/>
                  <a:pt x="3462179" y="902605"/>
                  <a:pt x="2995561" y="899016"/>
                </a:cubicBezTo>
                <a:lnTo>
                  <a:pt x="2818581" y="889183"/>
                </a:lnTo>
                <a:cubicBezTo>
                  <a:pt x="2778184" y="887407"/>
                  <a:pt x="2737728" y="887312"/>
                  <a:pt x="2697316" y="885906"/>
                </a:cubicBezTo>
                <a:cubicBezTo>
                  <a:pt x="2453552" y="877428"/>
                  <a:pt x="2521846" y="881801"/>
                  <a:pt x="2395793" y="872796"/>
                </a:cubicBezTo>
                <a:cubicBezTo>
                  <a:pt x="2335776" y="863564"/>
                  <a:pt x="2349072" y="864552"/>
                  <a:pt x="2271252" y="859687"/>
                </a:cubicBezTo>
                <a:cubicBezTo>
                  <a:pt x="2249189" y="858308"/>
                  <a:pt x="2216494" y="857350"/>
                  <a:pt x="2192593" y="853132"/>
                </a:cubicBezTo>
                <a:cubicBezTo>
                  <a:pt x="2182674" y="851382"/>
                  <a:pt x="2172996" y="848433"/>
                  <a:pt x="2163097" y="846577"/>
                </a:cubicBezTo>
                <a:cubicBezTo>
                  <a:pt x="2155504" y="845153"/>
                  <a:pt x="2147755" y="844682"/>
                  <a:pt x="2140155" y="843300"/>
                </a:cubicBezTo>
                <a:cubicBezTo>
                  <a:pt x="2123713" y="840310"/>
                  <a:pt x="2090993" y="833467"/>
                  <a:pt x="2090993" y="833467"/>
                </a:cubicBezTo>
                <a:cubicBezTo>
                  <a:pt x="2085579" y="830760"/>
                  <a:pt x="2051096" y="813973"/>
                  <a:pt x="2048387" y="810525"/>
                </a:cubicBezTo>
                <a:cubicBezTo>
                  <a:pt x="2043104" y="803802"/>
                  <a:pt x="2023777" y="743250"/>
                  <a:pt x="2022168" y="738422"/>
                </a:cubicBezTo>
                <a:cubicBezTo>
                  <a:pt x="2018440" y="712324"/>
                  <a:pt x="2012335" y="676701"/>
                  <a:pt x="2012335" y="649932"/>
                </a:cubicBezTo>
                <a:cubicBezTo>
                  <a:pt x="2012335" y="610588"/>
                  <a:pt x="2014785" y="571280"/>
                  <a:pt x="2015613" y="531945"/>
                </a:cubicBezTo>
                <a:cubicBezTo>
                  <a:pt x="2016970" y="467494"/>
                  <a:pt x="2016844" y="403010"/>
                  <a:pt x="2018890" y="338577"/>
                </a:cubicBezTo>
                <a:cubicBezTo>
                  <a:pt x="2019033" y="334075"/>
                  <a:pt x="2021191" y="329864"/>
                  <a:pt x="2022168" y="325467"/>
                </a:cubicBezTo>
                <a:cubicBezTo>
                  <a:pt x="2026893" y="304204"/>
                  <a:pt x="2021877" y="314432"/>
                  <a:pt x="2032000" y="299248"/>
                </a:cubicBezTo>
                <a:cubicBezTo>
                  <a:pt x="2038259" y="280470"/>
                  <a:pt x="2030530" y="297440"/>
                  <a:pt x="2048387" y="279583"/>
                </a:cubicBezTo>
                <a:cubicBezTo>
                  <a:pt x="2069379" y="258591"/>
                  <a:pt x="2052034" y="266350"/>
                  <a:pt x="2071329" y="259919"/>
                </a:cubicBezTo>
                <a:cubicBezTo>
                  <a:pt x="2074606" y="257734"/>
                  <a:pt x="2077541" y="254916"/>
                  <a:pt x="2081161" y="253364"/>
                </a:cubicBezTo>
                <a:cubicBezTo>
                  <a:pt x="2088884" y="250054"/>
                  <a:pt x="2111903" y="247568"/>
                  <a:pt x="2117213" y="246809"/>
                </a:cubicBezTo>
                <a:lnTo>
                  <a:pt x="2330245" y="250087"/>
                </a:lnTo>
                <a:cubicBezTo>
                  <a:pt x="2360854" y="250087"/>
                  <a:pt x="2391428" y="248016"/>
                  <a:pt x="2422013" y="246809"/>
                </a:cubicBezTo>
                <a:cubicBezTo>
                  <a:pt x="2474456" y="244739"/>
                  <a:pt x="2526857" y="241370"/>
                  <a:pt x="2579329" y="240254"/>
                </a:cubicBezTo>
                <a:lnTo>
                  <a:pt x="2864464" y="233700"/>
                </a:lnTo>
                <a:cubicBezTo>
                  <a:pt x="2903436" y="225040"/>
                  <a:pt x="2888322" y="227004"/>
                  <a:pt x="2933290" y="223867"/>
                </a:cubicBezTo>
                <a:lnTo>
                  <a:pt x="3034890" y="217313"/>
                </a:lnTo>
                <a:lnTo>
                  <a:pt x="3185652" y="220590"/>
                </a:lnTo>
                <a:cubicBezTo>
                  <a:pt x="3217384" y="221859"/>
                  <a:pt x="3248941" y="226926"/>
                  <a:pt x="3280697" y="227145"/>
                </a:cubicBezTo>
                <a:lnTo>
                  <a:pt x="3660877" y="223867"/>
                </a:lnTo>
                <a:cubicBezTo>
                  <a:pt x="3668524" y="220590"/>
                  <a:pt x="3676515" y="218019"/>
                  <a:pt x="3683819" y="214035"/>
                </a:cubicBezTo>
                <a:cubicBezTo>
                  <a:pt x="3688614" y="211419"/>
                  <a:pt x="3693300" y="208286"/>
                  <a:pt x="3696929" y="204203"/>
                </a:cubicBezTo>
                <a:cubicBezTo>
                  <a:pt x="3706743" y="193162"/>
                  <a:pt x="3713363" y="177890"/>
                  <a:pt x="3719871" y="164874"/>
                </a:cubicBezTo>
                <a:cubicBezTo>
                  <a:pt x="3720963" y="159412"/>
                  <a:pt x="3724028" y="153988"/>
                  <a:pt x="3723148" y="148487"/>
                </a:cubicBezTo>
                <a:cubicBezTo>
                  <a:pt x="3719590" y="126248"/>
                  <a:pt x="3718070" y="102415"/>
                  <a:pt x="3706761" y="82938"/>
                </a:cubicBezTo>
                <a:cubicBezTo>
                  <a:pt x="3697419" y="66850"/>
                  <a:pt x="3681091" y="54585"/>
                  <a:pt x="3664155" y="46887"/>
                </a:cubicBezTo>
                <a:cubicBezTo>
                  <a:pt x="3652138" y="41425"/>
                  <a:pt x="3640523" y="34971"/>
                  <a:pt x="3628103" y="30500"/>
                </a:cubicBezTo>
                <a:cubicBezTo>
                  <a:pt x="3593227" y="17945"/>
                  <a:pt x="3570024" y="14195"/>
                  <a:pt x="3533058" y="10835"/>
                </a:cubicBezTo>
                <a:cubicBezTo>
                  <a:pt x="3513444" y="9052"/>
                  <a:pt x="3493729" y="8650"/>
                  <a:pt x="3474064" y="7558"/>
                </a:cubicBezTo>
                <a:lnTo>
                  <a:pt x="3310193" y="14113"/>
                </a:lnTo>
                <a:cubicBezTo>
                  <a:pt x="3290442" y="15275"/>
                  <a:pt x="3270823" y="18135"/>
                  <a:pt x="3251200" y="20667"/>
                </a:cubicBezTo>
                <a:cubicBezTo>
                  <a:pt x="3203085" y="26875"/>
                  <a:pt x="3155339" y="36303"/>
                  <a:pt x="3106993" y="40332"/>
                </a:cubicBezTo>
                <a:cubicBezTo>
                  <a:pt x="3002184" y="49066"/>
                  <a:pt x="3054622" y="45792"/>
                  <a:pt x="2949677" y="50164"/>
                </a:cubicBezTo>
                <a:cubicBezTo>
                  <a:pt x="2919088" y="53441"/>
                  <a:pt x="2888601" y="57879"/>
                  <a:pt x="2857910" y="59996"/>
                </a:cubicBezTo>
                <a:cubicBezTo>
                  <a:pt x="2825195" y="62252"/>
                  <a:pt x="2792376" y="62770"/>
                  <a:pt x="2759587" y="63274"/>
                </a:cubicBezTo>
                <a:lnTo>
                  <a:pt x="2431845" y="66551"/>
                </a:lnTo>
                <a:cubicBezTo>
                  <a:pt x="2385961" y="65459"/>
                  <a:pt x="2340040" y="65423"/>
                  <a:pt x="2294193" y="63274"/>
                </a:cubicBezTo>
                <a:cubicBezTo>
                  <a:pt x="2231753" y="60347"/>
                  <a:pt x="2224140" y="55416"/>
                  <a:pt x="2166374" y="50164"/>
                </a:cubicBezTo>
                <a:cubicBezTo>
                  <a:pt x="2136918" y="47486"/>
                  <a:pt x="2107233" y="47278"/>
                  <a:pt x="2077884" y="43609"/>
                </a:cubicBezTo>
                <a:cubicBezTo>
                  <a:pt x="1949373" y="27545"/>
                  <a:pt x="2101380" y="45447"/>
                  <a:pt x="1973006" y="33777"/>
                </a:cubicBezTo>
                <a:cubicBezTo>
                  <a:pt x="1954383" y="32084"/>
                  <a:pt x="1935913" y="28915"/>
                  <a:pt x="1917290" y="27222"/>
                </a:cubicBezTo>
                <a:cubicBezTo>
                  <a:pt x="1899848" y="25636"/>
                  <a:pt x="1882327" y="25110"/>
                  <a:pt x="1864852" y="23945"/>
                </a:cubicBezTo>
                <a:lnTo>
                  <a:pt x="1818968" y="20667"/>
                </a:lnTo>
                <a:cubicBezTo>
                  <a:pt x="1698679" y="14165"/>
                  <a:pt x="1511724" y="12100"/>
                  <a:pt x="1425677" y="10835"/>
                </a:cubicBezTo>
                <a:lnTo>
                  <a:pt x="1074993" y="7558"/>
                </a:lnTo>
                <a:cubicBezTo>
                  <a:pt x="846403" y="-4799"/>
                  <a:pt x="1000934" y="945"/>
                  <a:pt x="639097" y="4280"/>
                </a:cubicBezTo>
                <a:lnTo>
                  <a:pt x="242529" y="7558"/>
                </a:lnTo>
                <a:cubicBezTo>
                  <a:pt x="211852" y="10625"/>
                  <a:pt x="213740" y="9970"/>
                  <a:pt x="186813" y="14113"/>
                </a:cubicBezTo>
                <a:cubicBezTo>
                  <a:pt x="180245" y="15123"/>
                  <a:pt x="173760" y="16729"/>
                  <a:pt x="167148" y="17390"/>
                </a:cubicBezTo>
                <a:cubicBezTo>
                  <a:pt x="151890" y="18916"/>
                  <a:pt x="136559" y="19575"/>
                  <a:pt x="121264" y="20667"/>
                </a:cubicBezTo>
                <a:cubicBezTo>
                  <a:pt x="113617" y="21760"/>
                  <a:pt x="105897" y="22430"/>
                  <a:pt x="98322" y="23945"/>
                </a:cubicBezTo>
                <a:cubicBezTo>
                  <a:pt x="94935" y="24623"/>
                  <a:pt x="92860" y="42517"/>
                  <a:pt x="88490" y="46887"/>
                </a:cubicBezTo>
                <a:close/>
              </a:path>
            </a:pathLst>
          </a:custGeom>
          <a:solidFill>
            <a:schemeClr val="accent3">
              <a:alpha val="24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2C534F1-D887-4F51-4481-0BC2EB074FC6}"/>
              </a:ext>
            </a:extLst>
          </p:cNvPr>
          <p:cNvSpPr/>
          <p:nvPr/>
        </p:nvSpPr>
        <p:spPr>
          <a:xfrm>
            <a:off x="6044537" y="2018890"/>
            <a:ext cx="2572007" cy="2012336"/>
          </a:xfrm>
          <a:custGeom>
            <a:avLst/>
            <a:gdLst>
              <a:gd name="connsiteX0" fmla="*/ 19702 w 2572007"/>
              <a:gd name="connsiteY0" fmla="*/ 229420 h 2012336"/>
              <a:gd name="connsiteX1" fmla="*/ 22979 w 2572007"/>
              <a:gd name="connsiteY1" fmla="*/ 321187 h 2012336"/>
              <a:gd name="connsiteX2" fmla="*/ 26256 w 2572007"/>
              <a:gd name="connsiteY2" fmla="*/ 344129 h 2012336"/>
              <a:gd name="connsiteX3" fmla="*/ 32811 w 2572007"/>
              <a:gd name="connsiteY3" fmla="*/ 380181 h 2012336"/>
              <a:gd name="connsiteX4" fmla="*/ 36089 w 2572007"/>
              <a:gd name="connsiteY4" fmla="*/ 422787 h 2012336"/>
              <a:gd name="connsiteX5" fmla="*/ 42644 w 2572007"/>
              <a:gd name="connsiteY5" fmla="*/ 481781 h 2012336"/>
              <a:gd name="connsiteX6" fmla="*/ 45921 w 2572007"/>
              <a:gd name="connsiteY6" fmla="*/ 570271 h 2012336"/>
              <a:gd name="connsiteX7" fmla="*/ 42644 w 2572007"/>
              <a:gd name="connsiteY7" fmla="*/ 750529 h 2012336"/>
              <a:gd name="connsiteX8" fmla="*/ 39366 w 2572007"/>
              <a:gd name="connsiteY8" fmla="*/ 789858 h 2012336"/>
              <a:gd name="connsiteX9" fmla="*/ 32811 w 2572007"/>
              <a:gd name="connsiteY9" fmla="*/ 822633 h 2012336"/>
              <a:gd name="connsiteX10" fmla="*/ 19702 w 2572007"/>
              <a:gd name="connsiteY10" fmla="*/ 907845 h 2012336"/>
              <a:gd name="connsiteX11" fmla="*/ 6592 w 2572007"/>
              <a:gd name="connsiteY11" fmla="*/ 1009445 h 2012336"/>
              <a:gd name="connsiteX12" fmla="*/ 3314 w 2572007"/>
              <a:gd name="connsiteY12" fmla="*/ 1065162 h 2012336"/>
              <a:gd name="connsiteX13" fmla="*/ 37 w 2572007"/>
              <a:gd name="connsiteY13" fmla="*/ 1114323 h 2012336"/>
              <a:gd name="connsiteX14" fmla="*/ 9869 w 2572007"/>
              <a:gd name="connsiteY14" fmla="*/ 1245420 h 2012336"/>
              <a:gd name="connsiteX15" fmla="*/ 13147 w 2572007"/>
              <a:gd name="connsiteY15" fmla="*/ 1664929 h 2012336"/>
              <a:gd name="connsiteX16" fmla="*/ 22979 w 2572007"/>
              <a:gd name="connsiteY16" fmla="*/ 1717368 h 2012336"/>
              <a:gd name="connsiteX17" fmla="*/ 36089 w 2572007"/>
              <a:gd name="connsiteY17" fmla="*/ 1776362 h 2012336"/>
              <a:gd name="connsiteX18" fmla="*/ 75418 w 2572007"/>
              <a:gd name="connsiteY18" fmla="*/ 1881239 h 2012336"/>
              <a:gd name="connsiteX19" fmla="*/ 104914 w 2572007"/>
              <a:gd name="connsiteY19" fmla="*/ 1927123 h 2012336"/>
              <a:gd name="connsiteX20" fmla="*/ 111469 w 2572007"/>
              <a:gd name="connsiteY20" fmla="*/ 1940233 h 2012336"/>
              <a:gd name="connsiteX21" fmla="*/ 134411 w 2572007"/>
              <a:gd name="connsiteY21" fmla="*/ 1959897 h 2012336"/>
              <a:gd name="connsiteX22" fmla="*/ 154076 w 2572007"/>
              <a:gd name="connsiteY22" fmla="*/ 1966452 h 2012336"/>
              <a:gd name="connsiteX23" fmla="*/ 255676 w 2572007"/>
              <a:gd name="connsiteY23" fmla="*/ 1963175 h 2012336"/>
              <a:gd name="connsiteX24" fmla="*/ 327779 w 2572007"/>
              <a:gd name="connsiteY24" fmla="*/ 1943510 h 2012336"/>
              <a:gd name="connsiteX25" fmla="*/ 350721 w 2572007"/>
              <a:gd name="connsiteY25" fmla="*/ 1927123 h 2012336"/>
              <a:gd name="connsiteX26" fmla="*/ 376940 w 2572007"/>
              <a:gd name="connsiteY26" fmla="*/ 1914013 h 2012336"/>
              <a:gd name="connsiteX27" fmla="*/ 396605 w 2572007"/>
              <a:gd name="connsiteY27" fmla="*/ 1891071 h 2012336"/>
              <a:gd name="connsiteX28" fmla="*/ 409714 w 2572007"/>
              <a:gd name="connsiteY28" fmla="*/ 1871407 h 2012336"/>
              <a:gd name="connsiteX29" fmla="*/ 432656 w 2572007"/>
              <a:gd name="connsiteY29" fmla="*/ 1822245 h 2012336"/>
              <a:gd name="connsiteX30" fmla="*/ 455598 w 2572007"/>
              <a:gd name="connsiteY30" fmla="*/ 1733755 h 2012336"/>
              <a:gd name="connsiteX31" fmla="*/ 468708 w 2572007"/>
              <a:gd name="connsiteY31" fmla="*/ 1681316 h 2012336"/>
              <a:gd name="connsiteX32" fmla="*/ 475263 w 2572007"/>
              <a:gd name="connsiteY32" fmla="*/ 1625600 h 2012336"/>
              <a:gd name="connsiteX33" fmla="*/ 485095 w 2572007"/>
              <a:gd name="connsiteY33" fmla="*/ 1563329 h 2012336"/>
              <a:gd name="connsiteX34" fmla="*/ 501482 w 2572007"/>
              <a:gd name="connsiteY34" fmla="*/ 1432233 h 2012336"/>
              <a:gd name="connsiteX35" fmla="*/ 494927 w 2572007"/>
              <a:gd name="connsiteY35" fmla="*/ 1265084 h 2012336"/>
              <a:gd name="connsiteX36" fmla="*/ 481818 w 2572007"/>
              <a:gd name="connsiteY36" fmla="*/ 1209368 h 2012336"/>
              <a:gd name="connsiteX37" fmla="*/ 465431 w 2572007"/>
              <a:gd name="connsiteY37" fmla="*/ 1117600 h 2012336"/>
              <a:gd name="connsiteX38" fmla="*/ 455598 w 2572007"/>
              <a:gd name="connsiteY38" fmla="*/ 1071716 h 2012336"/>
              <a:gd name="connsiteX39" fmla="*/ 449044 w 2572007"/>
              <a:gd name="connsiteY39" fmla="*/ 1029110 h 2012336"/>
              <a:gd name="connsiteX40" fmla="*/ 442489 w 2572007"/>
              <a:gd name="connsiteY40" fmla="*/ 943897 h 2012336"/>
              <a:gd name="connsiteX41" fmla="*/ 435934 w 2572007"/>
              <a:gd name="connsiteY41" fmla="*/ 904568 h 2012336"/>
              <a:gd name="connsiteX42" fmla="*/ 432656 w 2572007"/>
              <a:gd name="connsiteY42" fmla="*/ 858684 h 2012336"/>
              <a:gd name="connsiteX43" fmla="*/ 422824 w 2572007"/>
              <a:gd name="connsiteY43" fmla="*/ 776749 h 2012336"/>
              <a:gd name="connsiteX44" fmla="*/ 455598 w 2572007"/>
              <a:gd name="connsiteY44" fmla="*/ 285136 h 2012336"/>
              <a:gd name="connsiteX45" fmla="*/ 475263 w 2572007"/>
              <a:gd name="connsiteY45" fmla="*/ 255639 h 2012336"/>
              <a:gd name="connsiteX46" fmla="*/ 494927 w 2572007"/>
              <a:gd name="connsiteY46" fmla="*/ 235975 h 2012336"/>
              <a:gd name="connsiteX47" fmla="*/ 517869 w 2572007"/>
              <a:gd name="connsiteY47" fmla="*/ 209755 h 2012336"/>
              <a:gd name="connsiteX48" fmla="*/ 583418 w 2572007"/>
              <a:gd name="connsiteY48" fmla="*/ 170426 h 2012336"/>
              <a:gd name="connsiteX49" fmla="*/ 645689 w 2572007"/>
              <a:gd name="connsiteY49" fmla="*/ 150762 h 2012336"/>
              <a:gd name="connsiteX50" fmla="*/ 894773 w 2572007"/>
              <a:gd name="connsiteY50" fmla="*/ 147484 h 2012336"/>
              <a:gd name="connsiteX51" fmla="*/ 989818 w 2572007"/>
              <a:gd name="connsiteY51" fmla="*/ 140929 h 2012336"/>
              <a:gd name="connsiteX52" fmla="*/ 1035702 w 2572007"/>
              <a:gd name="connsiteY52" fmla="*/ 137652 h 2012336"/>
              <a:gd name="connsiteX53" fmla="*/ 1527314 w 2572007"/>
              <a:gd name="connsiteY53" fmla="*/ 144207 h 2012336"/>
              <a:gd name="connsiteX54" fmla="*/ 1710850 w 2572007"/>
              <a:gd name="connsiteY54" fmla="*/ 150762 h 2012336"/>
              <a:gd name="connsiteX55" fmla="*/ 1812450 w 2572007"/>
              <a:gd name="connsiteY55" fmla="*/ 144207 h 2012336"/>
              <a:gd name="connsiteX56" fmla="*/ 1848502 w 2572007"/>
              <a:gd name="connsiteY56" fmla="*/ 154039 h 2012336"/>
              <a:gd name="connsiteX57" fmla="*/ 1858334 w 2572007"/>
              <a:gd name="connsiteY57" fmla="*/ 157316 h 2012336"/>
              <a:gd name="connsiteX58" fmla="*/ 1950102 w 2572007"/>
              <a:gd name="connsiteY58" fmla="*/ 163871 h 2012336"/>
              <a:gd name="connsiteX59" fmla="*/ 1969766 w 2572007"/>
              <a:gd name="connsiteY59" fmla="*/ 167149 h 2012336"/>
              <a:gd name="connsiteX60" fmla="*/ 2028760 w 2572007"/>
              <a:gd name="connsiteY60" fmla="*/ 173704 h 2012336"/>
              <a:gd name="connsiteX61" fmla="*/ 2035314 w 2572007"/>
              <a:gd name="connsiteY61" fmla="*/ 183536 h 2012336"/>
              <a:gd name="connsiteX62" fmla="*/ 2045147 w 2572007"/>
              <a:gd name="connsiteY62" fmla="*/ 193368 h 2012336"/>
              <a:gd name="connsiteX63" fmla="*/ 2058256 w 2572007"/>
              <a:gd name="connsiteY63" fmla="*/ 229420 h 2012336"/>
              <a:gd name="connsiteX64" fmla="*/ 2054979 w 2572007"/>
              <a:gd name="connsiteY64" fmla="*/ 291691 h 2012336"/>
              <a:gd name="connsiteX65" fmla="*/ 2045147 w 2572007"/>
              <a:gd name="connsiteY65" fmla="*/ 314633 h 2012336"/>
              <a:gd name="connsiteX66" fmla="*/ 2038592 w 2572007"/>
              <a:gd name="connsiteY66" fmla="*/ 340852 h 2012336"/>
              <a:gd name="connsiteX67" fmla="*/ 2035314 w 2572007"/>
              <a:gd name="connsiteY67" fmla="*/ 370349 h 2012336"/>
              <a:gd name="connsiteX68" fmla="*/ 2032037 w 2572007"/>
              <a:gd name="connsiteY68" fmla="*/ 393291 h 2012336"/>
              <a:gd name="connsiteX69" fmla="*/ 2028760 w 2572007"/>
              <a:gd name="connsiteY69" fmla="*/ 419510 h 2012336"/>
              <a:gd name="connsiteX70" fmla="*/ 2035314 w 2572007"/>
              <a:gd name="connsiteY70" fmla="*/ 603045 h 2012336"/>
              <a:gd name="connsiteX71" fmla="*/ 2038592 w 2572007"/>
              <a:gd name="connsiteY71" fmla="*/ 635820 h 2012336"/>
              <a:gd name="connsiteX72" fmla="*/ 2051702 w 2572007"/>
              <a:gd name="connsiteY72" fmla="*/ 704645 h 2012336"/>
              <a:gd name="connsiteX73" fmla="*/ 2061534 w 2572007"/>
              <a:gd name="connsiteY73" fmla="*/ 734142 h 2012336"/>
              <a:gd name="connsiteX74" fmla="*/ 2074644 w 2572007"/>
              <a:gd name="connsiteY74" fmla="*/ 802968 h 2012336"/>
              <a:gd name="connsiteX75" fmla="*/ 2081198 w 2572007"/>
              <a:gd name="connsiteY75" fmla="*/ 835742 h 2012336"/>
              <a:gd name="connsiteX76" fmla="*/ 2087753 w 2572007"/>
              <a:gd name="connsiteY76" fmla="*/ 871794 h 2012336"/>
              <a:gd name="connsiteX77" fmla="*/ 2104140 w 2572007"/>
              <a:gd name="connsiteY77" fmla="*/ 947175 h 2012336"/>
              <a:gd name="connsiteX78" fmla="*/ 2113973 w 2572007"/>
              <a:gd name="connsiteY78" fmla="*/ 999613 h 2012336"/>
              <a:gd name="connsiteX79" fmla="*/ 2110695 w 2572007"/>
              <a:gd name="connsiteY79" fmla="*/ 1107768 h 2012336"/>
              <a:gd name="connsiteX80" fmla="*/ 2104140 w 2572007"/>
              <a:gd name="connsiteY80" fmla="*/ 1133987 h 2012336"/>
              <a:gd name="connsiteX81" fmla="*/ 2094308 w 2572007"/>
              <a:gd name="connsiteY81" fmla="*/ 1183149 h 2012336"/>
              <a:gd name="connsiteX82" fmla="*/ 2091031 w 2572007"/>
              <a:gd name="connsiteY82" fmla="*/ 1209368 h 2012336"/>
              <a:gd name="connsiteX83" fmla="*/ 2074644 w 2572007"/>
              <a:gd name="connsiteY83" fmla="*/ 1261807 h 2012336"/>
              <a:gd name="connsiteX84" fmla="*/ 2068089 w 2572007"/>
              <a:gd name="connsiteY84" fmla="*/ 1294581 h 2012336"/>
              <a:gd name="connsiteX85" fmla="*/ 2058256 w 2572007"/>
              <a:gd name="connsiteY85" fmla="*/ 1399458 h 2012336"/>
              <a:gd name="connsiteX86" fmla="*/ 2054979 w 2572007"/>
              <a:gd name="connsiteY86" fmla="*/ 1432233 h 2012336"/>
              <a:gd name="connsiteX87" fmla="*/ 2051702 w 2572007"/>
              <a:gd name="connsiteY87" fmla="*/ 1465007 h 2012336"/>
              <a:gd name="connsiteX88" fmla="*/ 2041869 w 2572007"/>
              <a:gd name="connsiteY88" fmla="*/ 1615768 h 2012336"/>
              <a:gd name="connsiteX89" fmla="*/ 2035314 w 2572007"/>
              <a:gd name="connsiteY89" fmla="*/ 1694426 h 2012336"/>
              <a:gd name="connsiteX90" fmla="*/ 2032037 w 2572007"/>
              <a:gd name="connsiteY90" fmla="*/ 1737033 h 2012336"/>
              <a:gd name="connsiteX91" fmla="*/ 2038592 w 2572007"/>
              <a:gd name="connsiteY91" fmla="*/ 1841910 h 2012336"/>
              <a:gd name="connsiteX92" fmla="*/ 2041869 w 2572007"/>
              <a:gd name="connsiteY92" fmla="*/ 1864852 h 2012336"/>
              <a:gd name="connsiteX93" fmla="*/ 2058256 w 2572007"/>
              <a:gd name="connsiteY93" fmla="*/ 1894349 h 2012336"/>
              <a:gd name="connsiteX94" fmla="*/ 2064811 w 2572007"/>
              <a:gd name="connsiteY94" fmla="*/ 1907458 h 2012336"/>
              <a:gd name="connsiteX95" fmla="*/ 2071366 w 2572007"/>
              <a:gd name="connsiteY95" fmla="*/ 1923845 h 2012336"/>
              <a:gd name="connsiteX96" fmla="*/ 2107418 w 2572007"/>
              <a:gd name="connsiteY96" fmla="*/ 1969729 h 2012336"/>
              <a:gd name="connsiteX97" fmla="*/ 2136914 w 2572007"/>
              <a:gd name="connsiteY97" fmla="*/ 1989394 h 2012336"/>
              <a:gd name="connsiteX98" fmla="*/ 2166411 w 2572007"/>
              <a:gd name="connsiteY98" fmla="*/ 2005781 h 2012336"/>
              <a:gd name="connsiteX99" fmla="*/ 2202463 w 2572007"/>
              <a:gd name="connsiteY99" fmla="*/ 2012336 h 2012336"/>
              <a:gd name="connsiteX100" fmla="*/ 2317173 w 2572007"/>
              <a:gd name="connsiteY100" fmla="*/ 1995949 h 2012336"/>
              <a:gd name="connsiteX101" fmla="*/ 2363056 w 2572007"/>
              <a:gd name="connsiteY101" fmla="*/ 1976284 h 2012336"/>
              <a:gd name="connsiteX102" fmla="*/ 2438437 w 2572007"/>
              <a:gd name="connsiteY102" fmla="*/ 1927123 h 2012336"/>
              <a:gd name="connsiteX103" fmla="*/ 2490876 w 2572007"/>
              <a:gd name="connsiteY103" fmla="*/ 1848465 h 2012336"/>
              <a:gd name="connsiteX104" fmla="*/ 2517095 w 2572007"/>
              <a:gd name="connsiteY104" fmla="*/ 1779639 h 2012336"/>
              <a:gd name="connsiteX105" fmla="*/ 2562979 w 2572007"/>
              <a:gd name="connsiteY105" fmla="*/ 1560052 h 2012336"/>
              <a:gd name="connsiteX106" fmla="*/ 2566256 w 2572007"/>
              <a:gd name="connsiteY106" fmla="*/ 1078271 h 2012336"/>
              <a:gd name="connsiteX107" fmla="*/ 2553147 w 2572007"/>
              <a:gd name="connsiteY107" fmla="*/ 911123 h 2012336"/>
              <a:gd name="connsiteX108" fmla="*/ 2549869 w 2572007"/>
              <a:gd name="connsiteY108" fmla="*/ 839020 h 2012336"/>
              <a:gd name="connsiteX109" fmla="*/ 2536760 w 2572007"/>
              <a:gd name="connsiteY109" fmla="*/ 694813 h 2012336"/>
              <a:gd name="connsiteX110" fmla="*/ 2533482 w 2572007"/>
              <a:gd name="connsiteY110" fmla="*/ 514555 h 2012336"/>
              <a:gd name="connsiteX111" fmla="*/ 2523650 w 2572007"/>
              <a:gd name="connsiteY111" fmla="*/ 419510 h 2012336"/>
              <a:gd name="connsiteX112" fmla="*/ 2477766 w 2572007"/>
              <a:gd name="connsiteY112" fmla="*/ 285136 h 2012336"/>
              <a:gd name="connsiteX113" fmla="*/ 2444992 w 2572007"/>
              <a:gd name="connsiteY113" fmla="*/ 203200 h 2012336"/>
              <a:gd name="connsiteX114" fmla="*/ 2399108 w 2572007"/>
              <a:gd name="connsiteY114" fmla="*/ 134375 h 2012336"/>
              <a:gd name="connsiteX115" fmla="*/ 2353224 w 2572007"/>
              <a:gd name="connsiteY115" fmla="*/ 101600 h 2012336"/>
              <a:gd name="connsiteX116" fmla="*/ 2323727 w 2572007"/>
              <a:gd name="connsiteY116" fmla="*/ 88491 h 2012336"/>
              <a:gd name="connsiteX117" fmla="*/ 2218850 w 2572007"/>
              <a:gd name="connsiteY117" fmla="*/ 75381 h 2012336"/>
              <a:gd name="connsiteX118" fmla="*/ 2100863 w 2572007"/>
              <a:gd name="connsiteY118" fmla="*/ 55716 h 2012336"/>
              <a:gd name="connsiteX119" fmla="*/ 2009095 w 2572007"/>
              <a:gd name="connsiteY119" fmla="*/ 49162 h 2012336"/>
              <a:gd name="connsiteX120" fmla="*/ 1868166 w 2572007"/>
              <a:gd name="connsiteY120" fmla="*/ 36052 h 2012336"/>
              <a:gd name="connsiteX121" fmla="*/ 1796063 w 2572007"/>
              <a:gd name="connsiteY121" fmla="*/ 29497 h 2012336"/>
              <a:gd name="connsiteX122" fmla="*/ 1730514 w 2572007"/>
              <a:gd name="connsiteY122" fmla="*/ 26220 h 2012336"/>
              <a:gd name="connsiteX123" fmla="*/ 1658411 w 2572007"/>
              <a:gd name="connsiteY123" fmla="*/ 19665 h 2012336"/>
              <a:gd name="connsiteX124" fmla="*/ 1487985 w 2572007"/>
              <a:gd name="connsiteY124" fmla="*/ 9833 h 2012336"/>
              <a:gd name="connsiteX125" fmla="*/ 1428992 w 2572007"/>
              <a:gd name="connsiteY125" fmla="*/ 6555 h 2012336"/>
              <a:gd name="connsiteX126" fmla="*/ 1369998 w 2572007"/>
              <a:gd name="connsiteY126" fmla="*/ 0 h 2012336"/>
              <a:gd name="connsiteX127" fmla="*/ 989818 w 2572007"/>
              <a:gd name="connsiteY127" fmla="*/ 6555 h 2012336"/>
              <a:gd name="connsiteX128" fmla="*/ 904605 w 2572007"/>
              <a:gd name="connsiteY128" fmla="*/ 13110 h 2012336"/>
              <a:gd name="connsiteX129" fmla="*/ 770231 w 2572007"/>
              <a:gd name="connsiteY129" fmla="*/ 26220 h 2012336"/>
              <a:gd name="connsiteX130" fmla="*/ 707960 w 2572007"/>
              <a:gd name="connsiteY130" fmla="*/ 36052 h 2012336"/>
              <a:gd name="connsiteX131" fmla="*/ 553921 w 2572007"/>
              <a:gd name="connsiteY131" fmla="*/ 45884 h 2012336"/>
              <a:gd name="connsiteX132" fmla="*/ 501482 w 2572007"/>
              <a:gd name="connsiteY132" fmla="*/ 52439 h 2012336"/>
              <a:gd name="connsiteX133" fmla="*/ 439211 w 2572007"/>
              <a:gd name="connsiteY133" fmla="*/ 58994 h 2012336"/>
              <a:gd name="connsiteX134" fmla="*/ 275340 w 2572007"/>
              <a:gd name="connsiteY134" fmla="*/ 78658 h 2012336"/>
              <a:gd name="connsiteX135" fmla="*/ 203237 w 2572007"/>
              <a:gd name="connsiteY135" fmla="*/ 91768 h 2012336"/>
              <a:gd name="connsiteX136" fmla="*/ 144244 w 2572007"/>
              <a:gd name="connsiteY136" fmla="*/ 114710 h 2012336"/>
              <a:gd name="connsiteX137" fmla="*/ 121302 w 2572007"/>
              <a:gd name="connsiteY137" fmla="*/ 127820 h 2012336"/>
              <a:gd name="connsiteX138" fmla="*/ 101637 w 2572007"/>
              <a:gd name="connsiteY138" fmla="*/ 137652 h 2012336"/>
              <a:gd name="connsiteX139" fmla="*/ 88527 w 2572007"/>
              <a:gd name="connsiteY139" fmla="*/ 147484 h 2012336"/>
              <a:gd name="connsiteX140" fmla="*/ 75418 w 2572007"/>
              <a:gd name="connsiteY140" fmla="*/ 154039 h 2012336"/>
              <a:gd name="connsiteX141" fmla="*/ 45921 w 2572007"/>
              <a:gd name="connsiteY141" fmla="*/ 180258 h 2012336"/>
              <a:gd name="connsiteX142" fmla="*/ 39366 w 2572007"/>
              <a:gd name="connsiteY142" fmla="*/ 193368 h 2012336"/>
              <a:gd name="connsiteX143" fmla="*/ 36089 w 2572007"/>
              <a:gd name="connsiteY143" fmla="*/ 203200 h 2012336"/>
              <a:gd name="connsiteX144" fmla="*/ 19702 w 2572007"/>
              <a:gd name="connsiteY144" fmla="*/ 229420 h 201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572007" h="2012336">
                <a:moveTo>
                  <a:pt x="19702" y="229420"/>
                </a:moveTo>
                <a:cubicBezTo>
                  <a:pt x="17517" y="249085"/>
                  <a:pt x="21233" y="290628"/>
                  <a:pt x="22979" y="321187"/>
                </a:cubicBezTo>
                <a:cubicBezTo>
                  <a:pt x="23420" y="328899"/>
                  <a:pt x="25081" y="336494"/>
                  <a:pt x="26256" y="344129"/>
                </a:cubicBezTo>
                <a:cubicBezTo>
                  <a:pt x="29049" y="362283"/>
                  <a:pt x="29405" y="363150"/>
                  <a:pt x="32811" y="380181"/>
                </a:cubicBezTo>
                <a:cubicBezTo>
                  <a:pt x="33904" y="394383"/>
                  <a:pt x="34717" y="408609"/>
                  <a:pt x="36089" y="422787"/>
                </a:cubicBezTo>
                <a:cubicBezTo>
                  <a:pt x="37995" y="442481"/>
                  <a:pt x="41328" y="462039"/>
                  <a:pt x="42644" y="481781"/>
                </a:cubicBezTo>
                <a:cubicBezTo>
                  <a:pt x="44607" y="511233"/>
                  <a:pt x="44829" y="540774"/>
                  <a:pt x="45921" y="570271"/>
                </a:cubicBezTo>
                <a:cubicBezTo>
                  <a:pt x="44829" y="630357"/>
                  <a:pt x="44437" y="690460"/>
                  <a:pt x="42644" y="750529"/>
                </a:cubicBezTo>
                <a:cubicBezTo>
                  <a:pt x="42251" y="763678"/>
                  <a:pt x="41144" y="776824"/>
                  <a:pt x="39366" y="789858"/>
                </a:cubicBezTo>
                <a:cubicBezTo>
                  <a:pt x="37861" y="800897"/>
                  <a:pt x="34996" y="811708"/>
                  <a:pt x="32811" y="822633"/>
                </a:cubicBezTo>
                <a:cubicBezTo>
                  <a:pt x="24897" y="909697"/>
                  <a:pt x="36227" y="799251"/>
                  <a:pt x="19702" y="907845"/>
                </a:cubicBezTo>
                <a:cubicBezTo>
                  <a:pt x="14565" y="941604"/>
                  <a:pt x="6592" y="1009445"/>
                  <a:pt x="6592" y="1009445"/>
                </a:cubicBezTo>
                <a:cubicBezTo>
                  <a:pt x="5499" y="1028017"/>
                  <a:pt x="4475" y="1046594"/>
                  <a:pt x="3314" y="1065162"/>
                </a:cubicBezTo>
                <a:cubicBezTo>
                  <a:pt x="2290" y="1081553"/>
                  <a:pt x="-345" y="1097904"/>
                  <a:pt x="37" y="1114323"/>
                </a:cubicBezTo>
                <a:cubicBezTo>
                  <a:pt x="520" y="1135091"/>
                  <a:pt x="7052" y="1211614"/>
                  <a:pt x="9869" y="1245420"/>
                </a:cubicBezTo>
                <a:cubicBezTo>
                  <a:pt x="10962" y="1385256"/>
                  <a:pt x="11091" y="1525104"/>
                  <a:pt x="13147" y="1664929"/>
                </a:cubicBezTo>
                <a:cubicBezTo>
                  <a:pt x="13445" y="1685170"/>
                  <a:pt x="18478" y="1697862"/>
                  <a:pt x="22979" y="1717368"/>
                </a:cubicBezTo>
                <a:cubicBezTo>
                  <a:pt x="27509" y="1736996"/>
                  <a:pt x="29719" y="1757251"/>
                  <a:pt x="36089" y="1776362"/>
                </a:cubicBezTo>
                <a:cubicBezTo>
                  <a:pt x="47353" y="1810155"/>
                  <a:pt x="60629" y="1851662"/>
                  <a:pt x="75418" y="1881239"/>
                </a:cubicBezTo>
                <a:cubicBezTo>
                  <a:pt x="116060" y="1962522"/>
                  <a:pt x="72295" y="1883629"/>
                  <a:pt x="104914" y="1927123"/>
                </a:cubicBezTo>
                <a:cubicBezTo>
                  <a:pt x="107845" y="1931032"/>
                  <a:pt x="108629" y="1936257"/>
                  <a:pt x="111469" y="1940233"/>
                </a:cubicBezTo>
                <a:cubicBezTo>
                  <a:pt x="115112" y="1945333"/>
                  <a:pt x="129440" y="1957412"/>
                  <a:pt x="134411" y="1959897"/>
                </a:cubicBezTo>
                <a:cubicBezTo>
                  <a:pt x="140591" y="1962987"/>
                  <a:pt x="147521" y="1964267"/>
                  <a:pt x="154076" y="1966452"/>
                </a:cubicBezTo>
                <a:cubicBezTo>
                  <a:pt x="187943" y="1965360"/>
                  <a:pt x="221937" y="1966314"/>
                  <a:pt x="255676" y="1963175"/>
                </a:cubicBezTo>
                <a:cubicBezTo>
                  <a:pt x="267844" y="1962043"/>
                  <a:pt x="314326" y="1947546"/>
                  <a:pt x="327779" y="1943510"/>
                </a:cubicBezTo>
                <a:cubicBezTo>
                  <a:pt x="335426" y="1938048"/>
                  <a:pt x="342662" y="1931958"/>
                  <a:pt x="350721" y="1927123"/>
                </a:cubicBezTo>
                <a:cubicBezTo>
                  <a:pt x="359100" y="1922096"/>
                  <a:pt x="369257" y="1920050"/>
                  <a:pt x="376940" y="1914013"/>
                </a:cubicBezTo>
                <a:cubicBezTo>
                  <a:pt x="384860" y="1907790"/>
                  <a:pt x="390464" y="1899054"/>
                  <a:pt x="396605" y="1891071"/>
                </a:cubicBezTo>
                <a:cubicBezTo>
                  <a:pt x="401408" y="1884827"/>
                  <a:pt x="405585" y="1878116"/>
                  <a:pt x="409714" y="1871407"/>
                </a:cubicBezTo>
                <a:cubicBezTo>
                  <a:pt x="420853" y="1853306"/>
                  <a:pt x="426728" y="1842994"/>
                  <a:pt x="432656" y="1822245"/>
                </a:cubicBezTo>
                <a:cubicBezTo>
                  <a:pt x="441027" y="1792946"/>
                  <a:pt x="448046" y="1763276"/>
                  <a:pt x="455598" y="1733755"/>
                </a:cubicBezTo>
                <a:cubicBezTo>
                  <a:pt x="460063" y="1716299"/>
                  <a:pt x="468708" y="1681316"/>
                  <a:pt x="468708" y="1681316"/>
                </a:cubicBezTo>
                <a:cubicBezTo>
                  <a:pt x="470893" y="1662744"/>
                  <a:pt x="472690" y="1644122"/>
                  <a:pt x="475263" y="1625600"/>
                </a:cubicBezTo>
                <a:cubicBezTo>
                  <a:pt x="478154" y="1604786"/>
                  <a:pt x="482489" y="1584181"/>
                  <a:pt x="485095" y="1563329"/>
                </a:cubicBezTo>
                <a:cubicBezTo>
                  <a:pt x="506463" y="1392386"/>
                  <a:pt x="476365" y="1591309"/>
                  <a:pt x="501482" y="1432233"/>
                </a:cubicBezTo>
                <a:cubicBezTo>
                  <a:pt x="505996" y="1355500"/>
                  <a:pt x="508307" y="1362563"/>
                  <a:pt x="494927" y="1265084"/>
                </a:cubicBezTo>
                <a:cubicBezTo>
                  <a:pt x="492333" y="1246182"/>
                  <a:pt x="485895" y="1228006"/>
                  <a:pt x="481818" y="1209368"/>
                </a:cubicBezTo>
                <a:cubicBezTo>
                  <a:pt x="461653" y="1117185"/>
                  <a:pt x="480987" y="1201601"/>
                  <a:pt x="465431" y="1117600"/>
                </a:cubicBezTo>
                <a:cubicBezTo>
                  <a:pt x="462583" y="1102220"/>
                  <a:pt x="458446" y="1087096"/>
                  <a:pt x="455598" y="1071716"/>
                </a:cubicBezTo>
                <a:cubicBezTo>
                  <a:pt x="452982" y="1057587"/>
                  <a:pt x="450510" y="1043404"/>
                  <a:pt x="449044" y="1029110"/>
                </a:cubicBezTo>
                <a:cubicBezTo>
                  <a:pt x="446138" y="1000770"/>
                  <a:pt x="447173" y="971998"/>
                  <a:pt x="442489" y="943897"/>
                </a:cubicBezTo>
                <a:lnTo>
                  <a:pt x="435934" y="904568"/>
                </a:lnTo>
                <a:cubicBezTo>
                  <a:pt x="434841" y="889273"/>
                  <a:pt x="434414" y="873917"/>
                  <a:pt x="432656" y="858684"/>
                </a:cubicBezTo>
                <a:cubicBezTo>
                  <a:pt x="418284" y="734125"/>
                  <a:pt x="432991" y="908893"/>
                  <a:pt x="422824" y="776749"/>
                </a:cubicBezTo>
                <a:cubicBezTo>
                  <a:pt x="425079" y="627942"/>
                  <a:pt x="371709" y="430034"/>
                  <a:pt x="455598" y="285136"/>
                </a:cubicBezTo>
                <a:cubicBezTo>
                  <a:pt x="461519" y="274909"/>
                  <a:pt x="467881" y="264867"/>
                  <a:pt x="475263" y="255639"/>
                </a:cubicBezTo>
                <a:cubicBezTo>
                  <a:pt x="481054" y="248401"/>
                  <a:pt x="488619" y="242768"/>
                  <a:pt x="494927" y="235975"/>
                </a:cubicBezTo>
                <a:cubicBezTo>
                  <a:pt x="502829" y="227465"/>
                  <a:pt x="509397" y="217698"/>
                  <a:pt x="517869" y="209755"/>
                </a:cubicBezTo>
                <a:cubicBezTo>
                  <a:pt x="545885" y="183489"/>
                  <a:pt x="548638" y="186901"/>
                  <a:pt x="583418" y="170426"/>
                </a:cubicBezTo>
                <a:cubicBezTo>
                  <a:pt x="610536" y="157581"/>
                  <a:pt x="612556" y="151904"/>
                  <a:pt x="645689" y="150762"/>
                </a:cubicBezTo>
                <a:cubicBezTo>
                  <a:pt x="728675" y="147900"/>
                  <a:pt x="811745" y="148577"/>
                  <a:pt x="894773" y="147484"/>
                </a:cubicBezTo>
                <a:lnTo>
                  <a:pt x="989818" y="140929"/>
                </a:lnTo>
                <a:lnTo>
                  <a:pt x="1035702" y="137652"/>
                </a:lnTo>
                <a:cubicBezTo>
                  <a:pt x="1293207" y="139911"/>
                  <a:pt x="1333939" y="137901"/>
                  <a:pt x="1527314" y="144207"/>
                </a:cubicBezTo>
                <a:lnTo>
                  <a:pt x="1710850" y="150762"/>
                </a:lnTo>
                <a:cubicBezTo>
                  <a:pt x="1744717" y="148577"/>
                  <a:pt x="1778526" y="145150"/>
                  <a:pt x="1812450" y="144207"/>
                </a:cubicBezTo>
                <a:cubicBezTo>
                  <a:pt x="1821004" y="143969"/>
                  <a:pt x="1841673" y="151763"/>
                  <a:pt x="1848502" y="154039"/>
                </a:cubicBezTo>
                <a:cubicBezTo>
                  <a:pt x="1851779" y="155131"/>
                  <a:pt x="1854888" y="157070"/>
                  <a:pt x="1858334" y="157316"/>
                </a:cubicBezTo>
                <a:lnTo>
                  <a:pt x="1950102" y="163871"/>
                </a:lnTo>
                <a:cubicBezTo>
                  <a:pt x="1956657" y="164964"/>
                  <a:pt x="1963166" y="166373"/>
                  <a:pt x="1969766" y="167149"/>
                </a:cubicBezTo>
                <a:cubicBezTo>
                  <a:pt x="2059895" y="177753"/>
                  <a:pt x="1964178" y="164476"/>
                  <a:pt x="2028760" y="173704"/>
                </a:cubicBezTo>
                <a:cubicBezTo>
                  <a:pt x="2030945" y="176981"/>
                  <a:pt x="2032792" y="180510"/>
                  <a:pt x="2035314" y="183536"/>
                </a:cubicBezTo>
                <a:cubicBezTo>
                  <a:pt x="2038281" y="187097"/>
                  <a:pt x="2042690" y="189438"/>
                  <a:pt x="2045147" y="193368"/>
                </a:cubicBezTo>
                <a:cubicBezTo>
                  <a:pt x="2048407" y="198583"/>
                  <a:pt x="2056726" y="224829"/>
                  <a:pt x="2058256" y="229420"/>
                </a:cubicBezTo>
                <a:cubicBezTo>
                  <a:pt x="2057164" y="250177"/>
                  <a:pt x="2058139" y="271147"/>
                  <a:pt x="2054979" y="291691"/>
                </a:cubicBezTo>
                <a:cubicBezTo>
                  <a:pt x="2053714" y="299914"/>
                  <a:pt x="2047778" y="306740"/>
                  <a:pt x="2045147" y="314633"/>
                </a:cubicBezTo>
                <a:cubicBezTo>
                  <a:pt x="2042298" y="323179"/>
                  <a:pt x="2040777" y="332112"/>
                  <a:pt x="2038592" y="340852"/>
                </a:cubicBezTo>
                <a:cubicBezTo>
                  <a:pt x="2037499" y="350684"/>
                  <a:pt x="2036541" y="360533"/>
                  <a:pt x="2035314" y="370349"/>
                </a:cubicBezTo>
                <a:cubicBezTo>
                  <a:pt x="2034356" y="378014"/>
                  <a:pt x="2033058" y="385634"/>
                  <a:pt x="2032037" y="393291"/>
                </a:cubicBezTo>
                <a:cubicBezTo>
                  <a:pt x="2030873" y="402021"/>
                  <a:pt x="2029852" y="410770"/>
                  <a:pt x="2028760" y="419510"/>
                </a:cubicBezTo>
                <a:cubicBezTo>
                  <a:pt x="2030945" y="480688"/>
                  <a:pt x="2032534" y="541891"/>
                  <a:pt x="2035314" y="603045"/>
                </a:cubicBezTo>
                <a:cubicBezTo>
                  <a:pt x="2035813" y="614013"/>
                  <a:pt x="2036844" y="624981"/>
                  <a:pt x="2038592" y="635820"/>
                </a:cubicBezTo>
                <a:cubicBezTo>
                  <a:pt x="2042311" y="658876"/>
                  <a:pt x="2044317" y="682489"/>
                  <a:pt x="2051702" y="704645"/>
                </a:cubicBezTo>
                <a:cubicBezTo>
                  <a:pt x="2054979" y="714477"/>
                  <a:pt x="2059179" y="724049"/>
                  <a:pt x="2061534" y="734142"/>
                </a:cubicBezTo>
                <a:cubicBezTo>
                  <a:pt x="2066841" y="756886"/>
                  <a:pt x="2070206" y="780039"/>
                  <a:pt x="2074644" y="802968"/>
                </a:cubicBezTo>
                <a:cubicBezTo>
                  <a:pt x="2076761" y="813906"/>
                  <a:pt x="2079114" y="824798"/>
                  <a:pt x="2081198" y="835742"/>
                </a:cubicBezTo>
                <a:cubicBezTo>
                  <a:pt x="2083483" y="847741"/>
                  <a:pt x="2084791" y="859944"/>
                  <a:pt x="2087753" y="871794"/>
                </a:cubicBezTo>
                <a:cubicBezTo>
                  <a:pt x="2110477" y="962693"/>
                  <a:pt x="2086192" y="861925"/>
                  <a:pt x="2104140" y="947175"/>
                </a:cubicBezTo>
                <a:cubicBezTo>
                  <a:pt x="2114838" y="997989"/>
                  <a:pt x="2107616" y="948763"/>
                  <a:pt x="2113973" y="999613"/>
                </a:cubicBezTo>
                <a:cubicBezTo>
                  <a:pt x="2112880" y="1035665"/>
                  <a:pt x="2113327" y="1071796"/>
                  <a:pt x="2110695" y="1107768"/>
                </a:cubicBezTo>
                <a:cubicBezTo>
                  <a:pt x="2110038" y="1116753"/>
                  <a:pt x="2105800" y="1125133"/>
                  <a:pt x="2104140" y="1133987"/>
                </a:cubicBezTo>
                <a:cubicBezTo>
                  <a:pt x="2093674" y="1189808"/>
                  <a:pt x="2108884" y="1132135"/>
                  <a:pt x="2094308" y="1183149"/>
                </a:cubicBezTo>
                <a:cubicBezTo>
                  <a:pt x="2093216" y="1191889"/>
                  <a:pt x="2092758" y="1200731"/>
                  <a:pt x="2091031" y="1209368"/>
                </a:cubicBezTo>
                <a:cubicBezTo>
                  <a:pt x="2087067" y="1229190"/>
                  <a:pt x="2079905" y="1241816"/>
                  <a:pt x="2074644" y="1261807"/>
                </a:cubicBezTo>
                <a:cubicBezTo>
                  <a:pt x="2071809" y="1272581"/>
                  <a:pt x="2070274" y="1283656"/>
                  <a:pt x="2068089" y="1294581"/>
                </a:cubicBezTo>
                <a:cubicBezTo>
                  <a:pt x="2062986" y="1355810"/>
                  <a:pt x="2066122" y="1320791"/>
                  <a:pt x="2058256" y="1399458"/>
                </a:cubicBezTo>
                <a:lnTo>
                  <a:pt x="2054979" y="1432233"/>
                </a:lnTo>
                <a:lnTo>
                  <a:pt x="2051702" y="1465007"/>
                </a:lnTo>
                <a:cubicBezTo>
                  <a:pt x="2047135" y="1570036"/>
                  <a:pt x="2050797" y="1510867"/>
                  <a:pt x="2041869" y="1615768"/>
                </a:cubicBezTo>
                <a:cubicBezTo>
                  <a:pt x="2039638" y="1641983"/>
                  <a:pt x="2037440" y="1668202"/>
                  <a:pt x="2035314" y="1694426"/>
                </a:cubicBezTo>
                <a:cubicBezTo>
                  <a:pt x="2034163" y="1708624"/>
                  <a:pt x="2032037" y="1737033"/>
                  <a:pt x="2032037" y="1737033"/>
                </a:cubicBezTo>
                <a:cubicBezTo>
                  <a:pt x="2035092" y="1810371"/>
                  <a:pt x="2032256" y="1794391"/>
                  <a:pt x="2038592" y="1841910"/>
                </a:cubicBezTo>
                <a:cubicBezTo>
                  <a:pt x="2039613" y="1849567"/>
                  <a:pt x="2039995" y="1857358"/>
                  <a:pt x="2041869" y="1864852"/>
                </a:cubicBezTo>
                <a:cubicBezTo>
                  <a:pt x="2046686" y="1884120"/>
                  <a:pt x="2048392" y="1878566"/>
                  <a:pt x="2058256" y="1894349"/>
                </a:cubicBezTo>
                <a:cubicBezTo>
                  <a:pt x="2060845" y="1898492"/>
                  <a:pt x="2062827" y="1902994"/>
                  <a:pt x="2064811" y="1907458"/>
                </a:cubicBezTo>
                <a:cubicBezTo>
                  <a:pt x="2067200" y="1912834"/>
                  <a:pt x="2068283" y="1918835"/>
                  <a:pt x="2071366" y="1923845"/>
                </a:cubicBezTo>
                <a:cubicBezTo>
                  <a:pt x="2071947" y="1924790"/>
                  <a:pt x="2102939" y="1966743"/>
                  <a:pt x="2107418" y="1969729"/>
                </a:cubicBezTo>
                <a:cubicBezTo>
                  <a:pt x="2117250" y="1976284"/>
                  <a:pt x="2126831" y="1983232"/>
                  <a:pt x="2136914" y="1989394"/>
                </a:cubicBezTo>
                <a:cubicBezTo>
                  <a:pt x="2146511" y="1995259"/>
                  <a:pt x="2155795" y="2002065"/>
                  <a:pt x="2166411" y="2005781"/>
                </a:cubicBezTo>
                <a:cubicBezTo>
                  <a:pt x="2177940" y="2009816"/>
                  <a:pt x="2190446" y="2010151"/>
                  <a:pt x="2202463" y="2012336"/>
                </a:cubicBezTo>
                <a:cubicBezTo>
                  <a:pt x="2240700" y="2006874"/>
                  <a:pt x="2279486" y="2004409"/>
                  <a:pt x="2317173" y="1995949"/>
                </a:cubicBezTo>
                <a:cubicBezTo>
                  <a:pt x="2333409" y="1992304"/>
                  <a:pt x="2348284" y="1983944"/>
                  <a:pt x="2363056" y="1976284"/>
                </a:cubicBezTo>
                <a:cubicBezTo>
                  <a:pt x="2371520" y="1971895"/>
                  <a:pt x="2428386" y="1936583"/>
                  <a:pt x="2438437" y="1927123"/>
                </a:cubicBezTo>
                <a:cubicBezTo>
                  <a:pt x="2453985" y="1912489"/>
                  <a:pt x="2484314" y="1862360"/>
                  <a:pt x="2490876" y="1848465"/>
                </a:cubicBezTo>
                <a:cubicBezTo>
                  <a:pt x="2501359" y="1826265"/>
                  <a:pt x="2510121" y="1803178"/>
                  <a:pt x="2517095" y="1779639"/>
                </a:cubicBezTo>
                <a:cubicBezTo>
                  <a:pt x="2540710" y="1699937"/>
                  <a:pt x="2548550" y="1641814"/>
                  <a:pt x="2562979" y="1560052"/>
                </a:cubicBezTo>
                <a:cubicBezTo>
                  <a:pt x="2577196" y="1339690"/>
                  <a:pt x="2571683" y="1463608"/>
                  <a:pt x="2566256" y="1078271"/>
                </a:cubicBezTo>
                <a:cubicBezTo>
                  <a:pt x="2565034" y="991504"/>
                  <a:pt x="2563354" y="996185"/>
                  <a:pt x="2553147" y="911123"/>
                </a:cubicBezTo>
                <a:cubicBezTo>
                  <a:pt x="2552054" y="887089"/>
                  <a:pt x="2551686" y="863010"/>
                  <a:pt x="2549869" y="839020"/>
                </a:cubicBezTo>
                <a:cubicBezTo>
                  <a:pt x="2546223" y="790891"/>
                  <a:pt x="2536760" y="694813"/>
                  <a:pt x="2536760" y="694813"/>
                </a:cubicBezTo>
                <a:cubicBezTo>
                  <a:pt x="2535667" y="634727"/>
                  <a:pt x="2535198" y="574626"/>
                  <a:pt x="2533482" y="514555"/>
                </a:cubicBezTo>
                <a:cubicBezTo>
                  <a:pt x="2532849" y="492397"/>
                  <a:pt x="2529074" y="441748"/>
                  <a:pt x="2523650" y="419510"/>
                </a:cubicBezTo>
                <a:cubicBezTo>
                  <a:pt x="2502515" y="332857"/>
                  <a:pt x="2504243" y="349673"/>
                  <a:pt x="2477766" y="285136"/>
                </a:cubicBezTo>
                <a:cubicBezTo>
                  <a:pt x="2466601" y="257921"/>
                  <a:pt x="2459814" y="228609"/>
                  <a:pt x="2444992" y="203200"/>
                </a:cubicBezTo>
                <a:cubicBezTo>
                  <a:pt x="2428875" y="175570"/>
                  <a:pt x="2420616" y="157419"/>
                  <a:pt x="2399108" y="134375"/>
                </a:cubicBezTo>
                <a:cubicBezTo>
                  <a:pt x="2385119" y="119387"/>
                  <a:pt x="2371234" y="110605"/>
                  <a:pt x="2353224" y="101600"/>
                </a:cubicBezTo>
                <a:cubicBezTo>
                  <a:pt x="2343600" y="96788"/>
                  <a:pt x="2334165" y="91101"/>
                  <a:pt x="2323727" y="88491"/>
                </a:cubicBezTo>
                <a:cubicBezTo>
                  <a:pt x="2314293" y="86133"/>
                  <a:pt x="2225081" y="76325"/>
                  <a:pt x="2218850" y="75381"/>
                </a:cubicBezTo>
                <a:cubicBezTo>
                  <a:pt x="2153142" y="65425"/>
                  <a:pt x="2173506" y="63283"/>
                  <a:pt x="2100863" y="55716"/>
                </a:cubicBezTo>
                <a:cubicBezTo>
                  <a:pt x="2070361" y="52539"/>
                  <a:pt x="2039653" y="51744"/>
                  <a:pt x="2009095" y="49162"/>
                </a:cubicBezTo>
                <a:lnTo>
                  <a:pt x="1868166" y="36052"/>
                </a:lnTo>
                <a:cubicBezTo>
                  <a:pt x="1844135" y="33834"/>
                  <a:pt x="1820166" y="30702"/>
                  <a:pt x="1796063" y="29497"/>
                </a:cubicBezTo>
                <a:cubicBezTo>
                  <a:pt x="1774213" y="28405"/>
                  <a:pt x="1752335" y="27779"/>
                  <a:pt x="1730514" y="26220"/>
                </a:cubicBezTo>
                <a:cubicBezTo>
                  <a:pt x="1706442" y="24501"/>
                  <a:pt x="1682490" y="21292"/>
                  <a:pt x="1658411" y="19665"/>
                </a:cubicBezTo>
                <a:lnTo>
                  <a:pt x="1487985" y="9833"/>
                </a:lnTo>
                <a:cubicBezTo>
                  <a:pt x="1468322" y="8709"/>
                  <a:pt x="1448566" y="8730"/>
                  <a:pt x="1428992" y="6555"/>
                </a:cubicBezTo>
                <a:lnTo>
                  <a:pt x="1369998" y="0"/>
                </a:lnTo>
                <a:lnTo>
                  <a:pt x="989818" y="6555"/>
                </a:lnTo>
                <a:cubicBezTo>
                  <a:pt x="961341" y="7357"/>
                  <a:pt x="932999" y="10792"/>
                  <a:pt x="904605" y="13110"/>
                </a:cubicBezTo>
                <a:cubicBezTo>
                  <a:pt x="867086" y="16173"/>
                  <a:pt x="809128" y="20964"/>
                  <a:pt x="770231" y="26220"/>
                </a:cubicBezTo>
                <a:cubicBezTo>
                  <a:pt x="749406" y="29034"/>
                  <a:pt x="728861" y="33875"/>
                  <a:pt x="707960" y="36052"/>
                </a:cubicBezTo>
                <a:cubicBezTo>
                  <a:pt x="676306" y="39349"/>
                  <a:pt x="593124" y="43706"/>
                  <a:pt x="553921" y="45884"/>
                </a:cubicBezTo>
                <a:lnTo>
                  <a:pt x="501482" y="52439"/>
                </a:lnTo>
                <a:lnTo>
                  <a:pt x="439211" y="58994"/>
                </a:lnTo>
                <a:cubicBezTo>
                  <a:pt x="275301" y="79483"/>
                  <a:pt x="368579" y="71487"/>
                  <a:pt x="275340" y="78658"/>
                </a:cubicBezTo>
                <a:cubicBezTo>
                  <a:pt x="260786" y="81084"/>
                  <a:pt x="219063" y="87603"/>
                  <a:pt x="203237" y="91768"/>
                </a:cubicBezTo>
                <a:cubicBezTo>
                  <a:pt x="184098" y="96805"/>
                  <a:pt x="161862" y="105901"/>
                  <a:pt x="144244" y="114710"/>
                </a:cubicBezTo>
                <a:cubicBezTo>
                  <a:pt x="136366" y="118649"/>
                  <a:pt x="129057" y="123644"/>
                  <a:pt x="121302" y="127820"/>
                </a:cubicBezTo>
                <a:cubicBezTo>
                  <a:pt x="114849" y="131294"/>
                  <a:pt x="107921" y="133882"/>
                  <a:pt x="101637" y="137652"/>
                </a:cubicBezTo>
                <a:cubicBezTo>
                  <a:pt x="96953" y="140462"/>
                  <a:pt x="93159" y="144589"/>
                  <a:pt x="88527" y="147484"/>
                </a:cubicBezTo>
                <a:cubicBezTo>
                  <a:pt x="84384" y="150073"/>
                  <a:pt x="79660" y="151615"/>
                  <a:pt x="75418" y="154039"/>
                </a:cubicBezTo>
                <a:cubicBezTo>
                  <a:pt x="65719" y="159581"/>
                  <a:pt x="49904" y="172291"/>
                  <a:pt x="45921" y="180258"/>
                </a:cubicBezTo>
                <a:cubicBezTo>
                  <a:pt x="43736" y="184628"/>
                  <a:pt x="41291" y="188877"/>
                  <a:pt x="39366" y="193368"/>
                </a:cubicBezTo>
                <a:cubicBezTo>
                  <a:pt x="38005" y="196543"/>
                  <a:pt x="38005" y="200326"/>
                  <a:pt x="36089" y="203200"/>
                </a:cubicBezTo>
                <a:cubicBezTo>
                  <a:pt x="35483" y="204109"/>
                  <a:pt x="21887" y="209755"/>
                  <a:pt x="19702" y="229420"/>
                </a:cubicBezTo>
                <a:close/>
              </a:path>
            </a:pathLst>
          </a:custGeom>
          <a:solidFill>
            <a:schemeClr val="accent4">
              <a:alpha val="2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769FF1-4D44-D70E-609B-6388C5C17094}"/>
              </a:ext>
            </a:extLst>
          </p:cNvPr>
          <p:cNvSpPr txBox="1"/>
          <p:nvPr/>
        </p:nvSpPr>
        <p:spPr>
          <a:xfrm>
            <a:off x="1585453" y="4096526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Sample points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B11EDC-4FC4-031A-2A6A-3789D4CE27F2}"/>
              </a:ext>
            </a:extLst>
          </p:cNvPr>
          <p:cNvSpPr txBox="1"/>
          <p:nvPr/>
        </p:nvSpPr>
        <p:spPr>
          <a:xfrm>
            <a:off x="2599445" y="4629150"/>
            <a:ext cx="448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C2964E57-6F94-5B8A-B15B-D80BAF72D271}"/>
              </a:ext>
            </a:extLst>
          </p:cNvPr>
          <p:cNvSpPr/>
          <p:nvPr/>
        </p:nvSpPr>
        <p:spPr>
          <a:xfrm>
            <a:off x="2626000" y="3724107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1A5942EC-18A5-4394-9420-49EB1ADFA3A6}"/>
              </a:ext>
            </a:extLst>
          </p:cNvPr>
          <p:cNvSpPr/>
          <p:nvPr/>
        </p:nvSpPr>
        <p:spPr>
          <a:xfrm>
            <a:off x="3024450" y="3722280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D146BEB4-6997-43C4-FC90-A37AF95A5967}"/>
              </a:ext>
            </a:extLst>
          </p:cNvPr>
          <p:cNvSpPr/>
          <p:nvPr/>
        </p:nvSpPr>
        <p:spPr>
          <a:xfrm>
            <a:off x="3396760" y="3723669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C55E0E90-2B83-F7D4-6C98-70FF39A83845}"/>
              </a:ext>
            </a:extLst>
          </p:cNvPr>
          <p:cNvSpPr/>
          <p:nvPr/>
        </p:nvSpPr>
        <p:spPr>
          <a:xfrm>
            <a:off x="3803179" y="3722473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818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F50DB-0652-75DA-4439-C4201036A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94B31-7744-8706-C683-55DBC9AA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of our Usage of the PIE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A48812-8FCE-B94E-6838-D24D1261D8E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7044" y="402200"/>
                <a:ext cx="8877930" cy="3416400"/>
              </a:xfrm>
            </p:spPr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First we added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, giving 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48/64</m:t>
                    </m:r>
                  </m:oMath>
                </a14:m>
                <a:r>
                  <a:rPr lang="en-US"/>
                  <a:t>. </a:t>
                </a:r>
              </a:p>
              <a:p>
                <a:r>
                  <a:rPr lang="en-US"/>
                  <a:t>So then we subtracted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=4/64</m:t>
                    </m:r>
                  </m:oMath>
                </a14:m>
                <a:r>
                  <a:rPr lang="en-US"/>
                  <a:t> to avoid double counting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. </a:t>
                </a:r>
              </a:p>
              <a:p>
                <a:r>
                  <a:rPr lang="en-US"/>
                  <a:t>Then we subtracted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=4/64</m:t>
                    </m:r>
                  </m:oMath>
                </a14:m>
                <a:r>
                  <a:rPr lang="en-US"/>
                  <a:t> to avoid double counting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A48812-8FCE-B94E-6838-D24D1261D8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044" y="402200"/>
                <a:ext cx="8877930" cy="3416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BDCD41D-B22E-E74A-44F2-98E45F22BB7B}"/>
              </a:ext>
            </a:extLst>
          </p:cNvPr>
          <p:cNvSpPr txBox="1"/>
          <p:nvPr/>
        </p:nvSpPr>
        <p:spPr>
          <a:xfrm>
            <a:off x="457200" y="2190750"/>
            <a:ext cx="1905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111 112 113 114</a:t>
            </a:r>
          </a:p>
          <a:p>
            <a:r>
              <a:rPr lang="en-US">
                <a:latin typeface="Consolas" panose="020B0609020204030204" pitchFamily="49" charset="0"/>
              </a:rPr>
              <a:t>121 122 123 124</a:t>
            </a:r>
          </a:p>
          <a:p>
            <a:r>
              <a:rPr lang="en-US">
                <a:latin typeface="Consolas" panose="020B0609020204030204" pitchFamily="49" charset="0"/>
              </a:rPr>
              <a:t>131 132 133 134</a:t>
            </a:r>
          </a:p>
          <a:p>
            <a:r>
              <a:rPr lang="en-US">
                <a:latin typeface="Consolas" panose="020B0609020204030204" pitchFamily="49" charset="0"/>
              </a:rPr>
              <a:t>141 142 143 144</a:t>
            </a:r>
          </a:p>
          <a:p>
            <a:r>
              <a:rPr lang="en-US">
                <a:latin typeface="Consolas" panose="020B0609020204030204" pitchFamily="49" charset="0"/>
              </a:rPr>
              <a:t>211 212 213 214</a:t>
            </a:r>
          </a:p>
          <a:p>
            <a:r>
              <a:rPr lang="en-US">
                <a:latin typeface="Consolas" panose="020B0609020204030204" pitchFamily="49" charset="0"/>
              </a:rPr>
              <a:t>221 222 223 224</a:t>
            </a:r>
          </a:p>
          <a:p>
            <a:r>
              <a:rPr lang="en-US">
                <a:latin typeface="Consolas" panose="020B0609020204030204" pitchFamily="49" charset="0"/>
              </a:rPr>
              <a:t>231 232 233 234</a:t>
            </a:r>
          </a:p>
          <a:p>
            <a:r>
              <a:rPr lang="en-US">
                <a:latin typeface="Consolas" panose="020B0609020204030204" pitchFamily="49" charset="0"/>
              </a:rPr>
              <a:t>241 242 243 244</a:t>
            </a:r>
          </a:p>
          <a:p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72EC7-BA25-6065-3AB7-7EA4B9540BC2}"/>
              </a:ext>
            </a:extLst>
          </p:cNvPr>
          <p:cNvSpPr txBox="1"/>
          <p:nvPr/>
        </p:nvSpPr>
        <p:spPr>
          <a:xfrm>
            <a:off x="2514600" y="2190750"/>
            <a:ext cx="201754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311 312 313 314</a:t>
            </a:r>
          </a:p>
          <a:p>
            <a:r>
              <a:rPr lang="en-US">
                <a:latin typeface="Consolas" panose="020B0609020204030204" pitchFamily="49" charset="0"/>
              </a:rPr>
              <a:t>321 322 323 324</a:t>
            </a:r>
          </a:p>
          <a:p>
            <a:r>
              <a:rPr lang="en-US">
                <a:latin typeface="Consolas" panose="020B0609020204030204" pitchFamily="49" charset="0"/>
              </a:rPr>
              <a:t>331 332 333 334</a:t>
            </a:r>
          </a:p>
          <a:p>
            <a:r>
              <a:rPr lang="en-US">
                <a:latin typeface="Consolas" panose="020B0609020204030204" pitchFamily="49" charset="0"/>
              </a:rPr>
              <a:t>341 342 343 344</a:t>
            </a:r>
          </a:p>
          <a:p>
            <a:r>
              <a:rPr lang="en-US">
                <a:latin typeface="Consolas" panose="020B0609020204030204" pitchFamily="49" charset="0"/>
              </a:rPr>
              <a:t>411 412 413 414</a:t>
            </a:r>
          </a:p>
          <a:p>
            <a:r>
              <a:rPr lang="en-US">
                <a:latin typeface="Consolas" panose="020B0609020204030204" pitchFamily="49" charset="0"/>
              </a:rPr>
              <a:t>421 422 423 424</a:t>
            </a:r>
          </a:p>
          <a:p>
            <a:r>
              <a:rPr lang="en-US">
                <a:latin typeface="Consolas" panose="020B0609020204030204" pitchFamily="49" charset="0"/>
              </a:rPr>
              <a:t>431 432 433 434</a:t>
            </a:r>
          </a:p>
          <a:p>
            <a:r>
              <a:rPr lang="en-US">
                <a:latin typeface="Consolas" panose="020B0609020204030204" pitchFamily="49" charset="0"/>
              </a:rPr>
              <a:t>441 442 443 444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1DA213-921A-6B2A-1457-AB4F265B193C}"/>
              </a:ext>
            </a:extLst>
          </p:cNvPr>
          <p:cNvSpPr/>
          <p:nvPr/>
        </p:nvSpPr>
        <p:spPr>
          <a:xfrm>
            <a:off x="466213" y="2850352"/>
            <a:ext cx="3828026" cy="1207588"/>
          </a:xfrm>
          <a:custGeom>
            <a:avLst/>
            <a:gdLst>
              <a:gd name="connsiteX0" fmla="*/ 88490 w 3828026"/>
              <a:gd name="connsiteY0" fmla="*/ 46887 h 1207588"/>
              <a:gd name="connsiteX1" fmla="*/ 72103 w 3828026"/>
              <a:gd name="connsiteY1" fmla="*/ 50164 h 1207588"/>
              <a:gd name="connsiteX2" fmla="*/ 39329 w 3828026"/>
              <a:gd name="connsiteY2" fmla="*/ 76383 h 1207588"/>
              <a:gd name="connsiteX3" fmla="*/ 22942 w 3828026"/>
              <a:gd name="connsiteY3" fmla="*/ 89493 h 1207588"/>
              <a:gd name="connsiteX4" fmla="*/ 16387 w 3828026"/>
              <a:gd name="connsiteY4" fmla="*/ 105880 h 1207588"/>
              <a:gd name="connsiteX5" fmla="*/ 9832 w 3828026"/>
              <a:gd name="connsiteY5" fmla="*/ 115713 h 1207588"/>
              <a:gd name="connsiteX6" fmla="*/ 13110 w 3828026"/>
              <a:gd name="connsiteY6" fmla="*/ 164874 h 1207588"/>
              <a:gd name="connsiteX7" fmla="*/ 19664 w 3828026"/>
              <a:gd name="connsiteY7" fmla="*/ 177983 h 1207588"/>
              <a:gd name="connsiteX8" fmla="*/ 29497 w 3828026"/>
              <a:gd name="connsiteY8" fmla="*/ 191093 h 1207588"/>
              <a:gd name="connsiteX9" fmla="*/ 58993 w 3828026"/>
              <a:gd name="connsiteY9" fmla="*/ 210758 h 1207588"/>
              <a:gd name="connsiteX10" fmla="*/ 154039 w 3828026"/>
              <a:gd name="connsiteY10" fmla="*/ 246809 h 1207588"/>
              <a:gd name="connsiteX11" fmla="*/ 196645 w 3828026"/>
              <a:gd name="connsiteY11" fmla="*/ 256642 h 1207588"/>
              <a:gd name="connsiteX12" fmla="*/ 249084 w 3828026"/>
              <a:gd name="connsiteY12" fmla="*/ 259919 h 1207588"/>
              <a:gd name="connsiteX13" fmla="*/ 294968 w 3828026"/>
              <a:gd name="connsiteY13" fmla="*/ 263196 h 1207588"/>
              <a:gd name="connsiteX14" fmla="*/ 429342 w 3828026"/>
              <a:gd name="connsiteY14" fmla="*/ 259919 h 1207588"/>
              <a:gd name="connsiteX15" fmla="*/ 750529 w 3828026"/>
              <a:gd name="connsiteY15" fmla="*/ 266474 h 1207588"/>
              <a:gd name="connsiteX16" fmla="*/ 960284 w 3828026"/>
              <a:gd name="connsiteY16" fmla="*/ 263196 h 1207588"/>
              <a:gd name="connsiteX17" fmla="*/ 1055329 w 3828026"/>
              <a:gd name="connsiteY17" fmla="*/ 256642 h 1207588"/>
              <a:gd name="connsiteX18" fmla="*/ 1097935 w 3828026"/>
              <a:gd name="connsiteY18" fmla="*/ 253364 h 1207588"/>
              <a:gd name="connsiteX19" fmla="*/ 1406013 w 3828026"/>
              <a:gd name="connsiteY19" fmla="*/ 250087 h 1207588"/>
              <a:gd name="connsiteX20" fmla="*/ 1543664 w 3828026"/>
              <a:gd name="connsiteY20" fmla="*/ 250087 h 1207588"/>
              <a:gd name="connsiteX21" fmla="*/ 1589548 w 3828026"/>
              <a:gd name="connsiteY21" fmla="*/ 256642 h 1207588"/>
              <a:gd name="connsiteX22" fmla="*/ 1622322 w 3828026"/>
              <a:gd name="connsiteY22" fmla="*/ 259919 h 1207588"/>
              <a:gd name="connsiteX23" fmla="*/ 1635432 w 3828026"/>
              <a:gd name="connsiteY23" fmla="*/ 250087 h 1207588"/>
              <a:gd name="connsiteX24" fmla="*/ 1638710 w 3828026"/>
              <a:gd name="connsiteY24" fmla="*/ 273029 h 1207588"/>
              <a:gd name="connsiteX25" fmla="*/ 1645264 w 3828026"/>
              <a:gd name="connsiteY25" fmla="*/ 295971 h 1207588"/>
              <a:gd name="connsiteX26" fmla="*/ 1651819 w 3828026"/>
              <a:gd name="connsiteY26" fmla="*/ 351687 h 1207588"/>
              <a:gd name="connsiteX27" fmla="*/ 1648542 w 3828026"/>
              <a:gd name="connsiteY27" fmla="*/ 459842 h 1207588"/>
              <a:gd name="connsiteX28" fmla="*/ 1641987 w 3828026"/>
              <a:gd name="connsiteY28" fmla="*/ 492616 h 1207588"/>
              <a:gd name="connsiteX29" fmla="*/ 1635432 w 3828026"/>
              <a:gd name="connsiteY29" fmla="*/ 548332 h 1207588"/>
              <a:gd name="connsiteX30" fmla="*/ 1628877 w 3828026"/>
              <a:gd name="connsiteY30" fmla="*/ 577829 h 1207588"/>
              <a:gd name="connsiteX31" fmla="*/ 1615768 w 3828026"/>
              <a:gd name="connsiteY31" fmla="*/ 649932 h 1207588"/>
              <a:gd name="connsiteX32" fmla="*/ 1586271 w 3828026"/>
              <a:gd name="connsiteY32" fmla="*/ 722035 h 1207588"/>
              <a:gd name="connsiteX33" fmla="*/ 1560052 w 3828026"/>
              <a:gd name="connsiteY33" fmla="*/ 771196 h 1207588"/>
              <a:gd name="connsiteX34" fmla="*/ 1553497 w 3828026"/>
              <a:gd name="connsiteY34" fmla="*/ 790861 h 1207588"/>
              <a:gd name="connsiteX35" fmla="*/ 1517445 w 3828026"/>
              <a:gd name="connsiteY35" fmla="*/ 843300 h 1207588"/>
              <a:gd name="connsiteX36" fmla="*/ 1501058 w 3828026"/>
              <a:gd name="connsiteY36" fmla="*/ 856409 h 1207588"/>
              <a:gd name="connsiteX37" fmla="*/ 1481393 w 3828026"/>
              <a:gd name="connsiteY37" fmla="*/ 876074 h 1207588"/>
              <a:gd name="connsiteX38" fmla="*/ 1389626 w 3828026"/>
              <a:gd name="connsiteY38" fmla="*/ 899016 h 1207588"/>
              <a:gd name="connsiteX39" fmla="*/ 1209368 w 3828026"/>
              <a:gd name="connsiteY39" fmla="*/ 895738 h 1207588"/>
              <a:gd name="connsiteX40" fmla="*/ 1127432 w 3828026"/>
              <a:gd name="connsiteY40" fmla="*/ 889183 h 1207588"/>
              <a:gd name="connsiteX41" fmla="*/ 1045497 w 3828026"/>
              <a:gd name="connsiteY41" fmla="*/ 885906 h 1207588"/>
              <a:gd name="connsiteX42" fmla="*/ 704645 w 3828026"/>
              <a:gd name="connsiteY42" fmla="*/ 879351 h 1207588"/>
              <a:gd name="connsiteX43" fmla="*/ 635819 w 3828026"/>
              <a:gd name="connsiteY43" fmla="*/ 876074 h 1207588"/>
              <a:gd name="connsiteX44" fmla="*/ 170426 w 3828026"/>
              <a:gd name="connsiteY44" fmla="*/ 882629 h 1207588"/>
              <a:gd name="connsiteX45" fmla="*/ 75381 w 3828026"/>
              <a:gd name="connsiteY45" fmla="*/ 895738 h 1207588"/>
              <a:gd name="connsiteX46" fmla="*/ 13110 w 3828026"/>
              <a:gd name="connsiteY46" fmla="*/ 928513 h 1207588"/>
              <a:gd name="connsiteX47" fmla="*/ 0 w 3828026"/>
              <a:gd name="connsiteY47" fmla="*/ 948177 h 1207588"/>
              <a:gd name="connsiteX48" fmla="*/ 13110 w 3828026"/>
              <a:gd name="connsiteY48" fmla="*/ 1030113 h 1207588"/>
              <a:gd name="connsiteX49" fmla="*/ 29497 w 3828026"/>
              <a:gd name="connsiteY49" fmla="*/ 1049777 h 1207588"/>
              <a:gd name="connsiteX50" fmla="*/ 91768 w 3828026"/>
              <a:gd name="connsiteY50" fmla="*/ 1085829 h 1207588"/>
              <a:gd name="connsiteX51" fmla="*/ 144206 w 3828026"/>
              <a:gd name="connsiteY51" fmla="*/ 1102216 h 1207588"/>
              <a:gd name="connsiteX52" fmla="*/ 213032 w 3828026"/>
              <a:gd name="connsiteY52" fmla="*/ 1115325 h 1207588"/>
              <a:gd name="connsiteX53" fmla="*/ 439174 w 3828026"/>
              <a:gd name="connsiteY53" fmla="*/ 1154654 h 1207588"/>
              <a:gd name="connsiteX54" fmla="*/ 547329 w 3828026"/>
              <a:gd name="connsiteY54" fmla="*/ 1164487 h 1207588"/>
              <a:gd name="connsiteX55" fmla="*/ 675148 w 3828026"/>
              <a:gd name="connsiteY55" fmla="*/ 1174319 h 1207588"/>
              <a:gd name="connsiteX56" fmla="*/ 960284 w 3828026"/>
              <a:gd name="connsiteY56" fmla="*/ 1190706 h 1207588"/>
              <a:gd name="connsiteX57" fmla="*/ 1261806 w 3828026"/>
              <a:gd name="connsiteY57" fmla="*/ 1207093 h 1207588"/>
              <a:gd name="connsiteX58" fmla="*/ 1383071 w 3828026"/>
              <a:gd name="connsiteY58" fmla="*/ 1197261 h 1207588"/>
              <a:gd name="connsiteX59" fmla="*/ 1540387 w 3828026"/>
              <a:gd name="connsiteY59" fmla="*/ 1174319 h 1207588"/>
              <a:gd name="connsiteX60" fmla="*/ 1582993 w 3828026"/>
              <a:gd name="connsiteY60" fmla="*/ 1161209 h 1207588"/>
              <a:gd name="connsiteX61" fmla="*/ 1605935 w 3828026"/>
              <a:gd name="connsiteY61" fmla="*/ 1157932 h 1207588"/>
              <a:gd name="connsiteX62" fmla="*/ 1625600 w 3828026"/>
              <a:gd name="connsiteY62" fmla="*/ 1154654 h 1207588"/>
              <a:gd name="connsiteX63" fmla="*/ 1641987 w 3828026"/>
              <a:gd name="connsiteY63" fmla="*/ 1151377 h 1207588"/>
              <a:gd name="connsiteX64" fmla="*/ 1871406 w 3828026"/>
              <a:gd name="connsiteY64" fmla="*/ 1144822 h 1207588"/>
              <a:gd name="connsiteX65" fmla="*/ 1933677 w 3828026"/>
              <a:gd name="connsiteY65" fmla="*/ 1141545 h 1207588"/>
              <a:gd name="connsiteX66" fmla="*/ 2104103 w 3828026"/>
              <a:gd name="connsiteY66" fmla="*/ 1138267 h 1207588"/>
              <a:gd name="connsiteX67" fmla="*/ 2287639 w 3828026"/>
              <a:gd name="connsiteY67" fmla="*/ 1151377 h 1207588"/>
              <a:gd name="connsiteX68" fmla="*/ 2605548 w 3828026"/>
              <a:gd name="connsiteY68" fmla="*/ 1157932 h 1207588"/>
              <a:gd name="connsiteX69" fmla="*/ 2933290 w 3828026"/>
              <a:gd name="connsiteY69" fmla="*/ 1164487 h 1207588"/>
              <a:gd name="connsiteX70" fmla="*/ 3100439 w 3828026"/>
              <a:gd name="connsiteY70" fmla="*/ 1167764 h 1207588"/>
              <a:gd name="connsiteX71" fmla="*/ 3280697 w 3828026"/>
              <a:gd name="connsiteY71" fmla="*/ 1161209 h 1207588"/>
              <a:gd name="connsiteX72" fmla="*/ 3611716 w 3828026"/>
              <a:gd name="connsiteY72" fmla="*/ 1151377 h 1207588"/>
              <a:gd name="connsiteX73" fmla="*/ 3696929 w 3828026"/>
              <a:gd name="connsiteY73" fmla="*/ 1131713 h 1207588"/>
              <a:gd name="connsiteX74" fmla="*/ 3795252 w 3828026"/>
              <a:gd name="connsiteY74" fmla="*/ 1098938 h 1207588"/>
              <a:gd name="connsiteX75" fmla="*/ 3828026 w 3828026"/>
              <a:gd name="connsiteY75" fmla="*/ 1043222 h 1207588"/>
              <a:gd name="connsiteX76" fmla="*/ 3814916 w 3828026"/>
              <a:gd name="connsiteY76" fmla="*/ 997338 h 1207588"/>
              <a:gd name="connsiteX77" fmla="*/ 3795252 w 3828026"/>
              <a:gd name="connsiteY77" fmla="*/ 977674 h 1207588"/>
              <a:gd name="connsiteX78" fmla="*/ 3713316 w 3828026"/>
              <a:gd name="connsiteY78" fmla="*/ 944900 h 1207588"/>
              <a:gd name="connsiteX79" fmla="*/ 3654322 w 3828026"/>
              <a:gd name="connsiteY79" fmla="*/ 931790 h 1207588"/>
              <a:gd name="connsiteX80" fmla="*/ 3542890 w 3828026"/>
              <a:gd name="connsiteY80" fmla="*/ 912125 h 1207588"/>
              <a:gd name="connsiteX81" fmla="*/ 2995561 w 3828026"/>
              <a:gd name="connsiteY81" fmla="*/ 899016 h 1207588"/>
              <a:gd name="connsiteX82" fmla="*/ 2818581 w 3828026"/>
              <a:gd name="connsiteY82" fmla="*/ 889183 h 1207588"/>
              <a:gd name="connsiteX83" fmla="*/ 2697316 w 3828026"/>
              <a:gd name="connsiteY83" fmla="*/ 885906 h 1207588"/>
              <a:gd name="connsiteX84" fmla="*/ 2395793 w 3828026"/>
              <a:gd name="connsiteY84" fmla="*/ 872796 h 1207588"/>
              <a:gd name="connsiteX85" fmla="*/ 2271252 w 3828026"/>
              <a:gd name="connsiteY85" fmla="*/ 859687 h 1207588"/>
              <a:gd name="connsiteX86" fmla="*/ 2192593 w 3828026"/>
              <a:gd name="connsiteY86" fmla="*/ 853132 h 1207588"/>
              <a:gd name="connsiteX87" fmla="*/ 2163097 w 3828026"/>
              <a:gd name="connsiteY87" fmla="*/ 846577 h 1207588"/>
              <a:gd name="connsiteX88" fmla="*/ 2140155 w 3828026"/>
              <a:gd name="connsiteY88" fmla="*/ 843300 h 1207588"/>
              <a:gd name="connsiteX89" fmla="*/ 2090993 w 3828026"/>
              <a:gd name="connsiteY89" fmla="*/ 833467 h 1207588"/>
              <a:gd name="connsiteX90" fmla="*/ 2048387 w 3828026"/>
              <a:gd name="connsiteY90" fmla="*/ 810525 h 1207588"/>
              <a:gd name="connsiteX91" fmla="*/ 2022168 w 3828026"/>
              <a:gd name="connsiteY91" fmla="*/ 738422 h 1207588"/>
              <a:gd name="connsiteX92" fmla="*/ 2012335 w 3828026"/>
              <a:gd name="connsiteY92" fmla="*/ 649932 h 1207588"/>
              <a:gd name="connsiteX93" fmla="*/ 2015613 w 3828026"/>
              <a:gd name="connsiteY93" fmla="*/ 531945 h 1207588"/>
              <a:gd name="connsiteX94" fmla="*/ 2018890 w 3828026"/>
              <a:gd name="connsiteY94" fmla="*/ 338577 h 1207588"/>
              <a:gd name="connsiteX95" fmla="*/ 2022168 w 3828026"/>
              <a:gd name="connsiteY95" fmla="*/ 325467 h 1207588"/>
              <a:gd name="connsiteX96" fmla="*/ 2032000 w 3828026"/>
              <a:gd name="connsiteY96" fmla="*/ 299248 h 1207588"/>
              <a:gd name="connsiteX97" fmla="*/ 2048387 w 3828026"/>
              <a:gd name="connsiteY97" fmla="*/ 279583 h 1207588"/>
              <a:gd name="connsiteX98" fmla="*/ 2071329 w 3828026"/>
              <a:gd name="connsiteY98" fmla="*/ 259919 h 1207588"/>
              <a:gd name="connsiteX99" fmla="*/ 2081161 w 3828026"/>
              <a:gd name="connsiteY99" fmla="*/ 253364 h 1207588"/>
              <a:gd name="connsiteX100" fmla="*/ 2117213 w 3828026"/>
              <a:gd name="connsiteY100" fmla="*/ 246809 h 1207588"/>
              <a:gd name="connsiteX101" fmla="*/ 2330245 w 3828026"/>
              <a:gd name="connsiteY101" fmla="*/ 250087 h 1207588"/>
              <a:gd name="connsiteX102" fmla="*/ 2422013 w 3828026"/>
              <a:gd name="connsiteY102" fmla="*/ 246809 h 1207588"/>
              <a:gd name="connsiteX103" fmla="*/ 2579329 w 3828026"/>
              <a:gd name="connsiteY103" fmla="*/ 240254 h 1207588"/>
              <a:gd name="connsiteX104" fmla="*/ 2864464 w 3828026"/>
              <a:gd name="connsiteY104" fmla="*/ 233700 h 1207588"/>
              <a:gd name="connsiteX105" fmla="*/ 2933290 w 3828026"/>
              <a:gd name="connsiteY105" fmla="*/ 223867 h 1207588"/>
              <a:gd name="connsiteX106" fmla="*/ 3034890 w 3828026"/>
              <a:gd name="connsiteY106" fmla="*/ 217313 h 1207588"/>
              <a:gd name="connsiteX107" fmla="*/ 3185652 w 3828026"/>
              <a:gd name="connsiteY107" fmla="*/ 220590 h 1207588"/>
              <a:gd name="connsiteX108" fmla="*/ 3280697 w 3828026"/>
              <a:gd name="connsiteY108" fmla="*/ 227145 h 1207588"/>
              <a:gd name="connsiteX109" fmla="*/ 3660877 w 3828026"/>
              <a:gd name="connsiteY109" fmla="*/ 223867 h 1207588"/>
              <a:gd name="connsiteX110" fmla="*/ 3683819 w 3828026"/>
              <a:gd name="connsiteY110" fmla="*/ 214035 h 1207588"/>
              <a:gd name="connsiteX111" fmla="*/ 3696929 w 3828026"/>
              <a:gd name="connsiteY111" fmla="*/ 204203 h 1207588"/>
              <a:gd name="connsiteX112" fmla="*/ 3719871 w 3828026"/>
              <a:gd name="connsiteY112" fmla="*/ 164874 h 1207588"/>
              <a:gd name="connsiteX113" fmla="*/ 3723148 w 3828026"/>
              <a:gd name="connsiteY113" fmla="*/ 148487 h 1207588"/>
              <a:gd name="connsiteX114" fmla="*/ 3706761 w 3828026"/>
              <a:gd name="connsiteY114" fmla="*/ 82938 h 1207588"/>
              <a:gd name="connsiteX115" fmla="*/ 3664155 w 3828026"/>
              <a:gd name="connsiteY115" fmla="*/ 46887 h 1207588"/>
              <a:gd name="connsiteX116" fmla="*/ 3628103 w 3828026"/>
              <a:gd name="connsiteY116" fmla="*/ 30500 h 1207588"/>
              <a:gd name="connsiteX117" fmla="*/ 3533058 w 3828026"/>
              <a:gd name="connsiteY117" fmla="*/ 10835 h 1207588"/>
              <a:gd name="connsiteX118" fmla="*/ 3474064 w 3828026"/>
              <a:gd name="connsiteY118" fmla="*/ 7558 h 1207588"/>
              <a:gd name="connsiteX119" fmla="*/ 3310193 w 3828026"/>
              <a:gd name="connsiteY119" fmla="*/ 14113 h 1207588"/>
              <a:gd name="connsiteX120" fmla="*/ 3251200 w 3828026"/>
              <a:gd name="connsiteY120" fmla="*/ 20667 h 1207588"/>
              <a:gd name="connsiteX121" fmla="*/ 3106993 w 3828026"/>
              <a:gd name="connsiteY121" fmla="*/ 40332 h 1207588"/>
              <a:gd name="connsiteX122" fmla="*/ 2949677 w 3828026"/>
              <a:gd name="connsiteY122" fmla="*/ 50164 h 1207588"/>
              <a:gd name="connsiteX123" fmla="*/ 2857910 w 3828026"/>
              <a:gd name="connsiteY123" fmla="*/ 59996 h 1207588"/>
              <a:gd name="connsiteX124" fmla="*/ 2759587 w 3828026"/>
              <a:gd name="connsiteY124" fmla="*/ 63274 h 1207588"/>
              <a:gd name="connsiteX125" fmla="*/ 2431845 w 3828026"/>
              <a:gd name="connsiteY125" fmla="*/ 66551 h 1207588"/>
              <a:gd name="connsiteX126" fmla="*/ 2294193 w 3828026"/>
              <a:gd name="connsiteY126" fmla="*/ 63274 h 1207588"/>
              <a:gd name="connsiteX127" fmla="*/ 2166374 w 3828026"/>
              <a:gd name="connsiteY127" fmla="*/ 50164 h 1207588"/>
              <a:gd name="connsiteX128" fmla="*/ 2077884 w 3828026"/>
              <a:gd name="connsiteY128" fmla="*/ 43609 h 1207588"/>
              <a:gd name="connsiteX129" fmla="*/ 1973006 w 3828026"/>
              <a:gd name="connsiteY129" fmla="*/ 33777 h 1207588"/>
              <a:gd name="connsiteX130" fmla="*/ 1917290 w 3828026"/>
              <a:gd name="connsiteY130" fmla="*/ 27222 h 1207588"/>
              <a:gd name="connsiteX131" fmla="*/ 1864852 w 3828026"/>
              <a:gd name="connsiteY131" fmla="*/ 23945 h 1207588"/>
              <a:gd name="connsiteX132" fmla="*/ 1818968 w 3828026"/>
              <a:gd name="connsiteY132" fmla="*/ 20667 h 1207588"/>
              <a:gd name="connsiteX133" fmla="*/ 1425677 w 3828026"/>
              <a:gd name="connsiteY133" fmla="*/ 10835 h 1207588"/>
              <a:gd name="connsiteX134" fmla="*/ 1074993 w 3828026"/>
              <a:gd name="connsiteY134" fmla="*/ 7558 h 1207588"/>
              <a:gd name="connsiteX135" fmla="*/ 639097 w 3828026"/>
              <a:gd name="connsiteY135" fmla="*/ 4280 h 1207588"/>
              <a:gd name="connsiteX136" fmla="*/ 242529 w 3828026"/>
              <a:gd name="connsiteY136" fmla="*/ 7558 h 1207588"/>
              <a:gd name="connsiteX137" fmla="*/ 186813 w 3828026"/>
              <a:gd name="connsiteY137" fmla="*/ 14113 h 1207588"/>
              <a:gd name="connsiteX138" fmla="*/ 167148 w 3828026"/>
              <a:gd name="connsiteY138" fmla="*/ 17390 h 1207588"/>
              <a:gd name="connsiteX139" fmla="*/ 121264 w 3828026"/>
              <a:gd name="connsiteY139" fmla="*/ 20667 h 1207588"/>
              <a:gd name="connsiteX140" fmla="*/ 98322 w 3828026"/>
              <a:gd name="connsiteY140" fmla="*/ 23945 h 1207588"/>
              <a:gd name="connsiteX141" fmla="*/ 88490 w 3828026"/>
              <a:gd name="connsiteY141" fmla="*/ 46887 h 120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3828026" h="1207588">
                <a:moveTo>
                  <a:pt x="88490" y="46887"/>
                </a:moveTo>
                <a:cubicBezTo>
                  <a:pt x="84120" y="51257"/>
                  <a:pt x="77275" y="48095"/>
                  <a:pt x="72103" y="50164"/>
                </a:cubicBezTo>
                <a:cubicBezTo>
                  <a:pt x="54851" y="57064"/>
                  <a:pt x="53236" y="63866"/>
                  <a:pt x="39329" y="76383"/>
                </a:cubicBezTo>
                <a:cubicBezTo>
                  <a:pt x="34129" y="81063"/>
                  <a:pt x="28404" y="85123"/>
                  <a:pt x="22942" y="89493"/>
                </a:cubicBezTo>
                <a:cubicBezTo>
                  <a:pt x="20757" y="94955"/>
                  <a:pt x="19018" y="100618"/>
                  <a:pt x="16387" y="105880"/>
                </a:cubicBezTo>
                <a:cubicBezTo>
                  <a:pt x="14625" y="109403"/>
                  <a:pt x="10050" y="111780"/>
                  <a:pt x="9832" y="115713"/>
                </a:cubicBezTo>
                <a:cubicBezTo>
                  <a:pt x="8921" y="132111"/>
                  <a:pt x="10549" y="148652"/>
                  <a:pt x="13110" y="164874"/>
                </a:cubicBezTo>
                <a:cubicBezTo>
                  <a:pt x="13872" y="169700"/>
                  <a:pt x="17075" y="173840"/>
                  <a:pt x="19664" y="177983"/>
                </a:cubicBezTo>
                <a:cubicBezTo>
                  <a:pt x="22559" y="182615"/>
                  <a:pt x="25634" y="187230"/>
                  <a:pt x="29497" y="191093"/>
                </a:cubicBezTo>
                <a:cubicBezTo>
                  <a:pt x="35320" y="196916"/>
                  <a:pt x="52364" y="207248"/>
                  <a:pt x="58993" y="210758"/>
                </a:cubicBezTo>
                <a:cubicBezTo>
                  <a:pt x="98853" y="231860"/>
                  <a:pt x="106430" y="235821"/>
                  <a:pt x="154039" y="246809"/>
                </a:cubicBezTo>
                <a:cubicBezTo>
                  <a:pt x="168241" y="250087"/>
                  <a:pt x="182206" y="254650"/>
                  <a:pt x="196645" y="256642"/>
                </a:cubicBezTo>
                <a:cubicBezTo>
                  <a:pt x="213994" y="259035"/>
                  <a:pt x="231609" y="258754"/>
                  <a:pt x="249084" y="259919"/>
                </a:cubicBezTo>
                <a:lnTo>
                  <a:pt x="294968" y="263196"/>
                </a:lnTo>
                <a:cubicBezTo>
                  <a:pt x="339759" y="262104"/>
                  <a:pt x="384537" y="259919"/>
                  <a:pt x="429342" y="259919"/>
                </a:cubicBezTo>
                <a:cubicBezTo>
                  <a:pt x="545122" y="259919"/>
                  <a:pt x="638885" y="263190"/>
                  <a:pt x="750529" y="266474"/>
                </a:cubicBezTo>
                <a:lnTo>
                  <a:pt x="960284" y="263196"/>
                </a:lnTo>
                <a:cubicBezTo>
                  <a:pt x="992024" y="262172"/>
                  <a:pt x="1023653" y="258905"/>
                  <a:pt x="1055329" y="256642"/>
                </a:cubicBezTo>
                <a:cubicBezTo>
                  <a:pt x="1069537" y="255627"/>
                  <a:pt x="1083692" y="253516"/>
                  <a:pt x="1097935" y="253364"/>
                </a:cubicBezTo>
                <a:lnTo>
                  <a:pt x="1406013" y="250087"/>
                </a:lnTo>
                <a:cubicBezTo>
                  <a:pt x="1465153" y="243515"/>
                  <a:pt x="1448241" y="243996"/>
                  <a:pt x="1543664" y="250087"/>
                </a:cubicBezTo>
                <a:cubicBezTo>
                  <a:pt x="1559083" y="251071"/>
                  <a:pt x="1574217" y="254726"/>
                  <a:pt x="1589548" y="256642"/>
                </a:cubicBezTo>
                <a:cubicBezTo>
                  <a:pt x="1600442" y="258004"/>
                  <a:pt x="1611397" y="258827"/>
                  <a:pt x="1622322" y="259919"/>
                </a:cubicBezTo>
                <a:cubicBezTo>
                  <a:pt x="1626692" y="256642"/>
                  <a:pt x="1631167" y="246675"/>
                  <a:pt x="1635432" y="250087"/>
                </a:cubicBezTo>
                <a:cubicBezTo>
                  <a:pt x="1641464" y="254913"/>
                  <a:pt x="1637091" y="265475"/>
                  <a:pt x="1638710" y="273029"/>
                </a:cubicBezTo>
                <a:cubicBezTo>
                  <a:pt x="1640376" y="280806"/>
                  <a:pt x="1643079" y="288324"/>
                  <a:pt x="1645264" y="295971"/>
                </a:cubicBezTo>
                <a:cubicBezTo>
                  <a:pt x="1645986" y="301745"/>
                  <a:pt x="1651819" y="347426"/>
                  <a:pt x="1651819" y="351687"/>
                </a:cubicBezTo>
                <a:cubicBezTo>
                  <a:pt x="1651819" y="387755"/>
                  <a:pt x="1651052" y="423861"/>
                  <a:pt x="1648542" y="459842"/>
                </a:cubicBezTo>
                <a:cubicBezTo>
                  <a:pt x="1647767" y="470956"/>
                  <a:pt x="1643819" y="481627"/>
                  <a:pt x="1641987" y="492616"/>
                </a:cubicBezTo>
                <a:cubicBezTo>
                  <a:pt x="1638913" y="511062"/>
                  <a:pt x="1638506" y="529886"/>
                  <a:pt x="1635432" y="548332"/>
                </a:cubicBezTo>
                <a:cubicBezTo>
                  <a:pt x="1633776" y="558267"/>
                  <a:pt x="1631062" y="567997"/>
                  <a:pt x="1628877" y="577829"/>
                </a:cubicBezTo>
                <a:cubicBezTo>
                  <a:pt x="1625872" y="610884"/>
                  <a:pt x="1627330" y="618137"/>
                  <a:pt x="1615768" y="649932"/>
                </a:cubicBezTo>
                <a:cubicBezTo>
                  <a:pt x="1606894" y="674336"/>
                  <a:pt x="1598882" y="699335"/>
                  <a:pt x="1586271" y="722035"/>
                </a:cubicBezTo>
                <a:cubicBezTo>
                  <a:pt x="1581533" y="730563"/>
                  <a:pt x="1565006" y="759307"/>
                  <a:pt x="1560052" y="771196"/>
                </a:cubicBezTo>
                <a:cubicBezTo>
                  <a:pt x="1557394" y="777574"/>
                  <a:pt x="1556587" y="784681"/>
                  <a:pt x="1553497" y="790861"/>
                </a:cubicBezTo>
                <a:cubicBezTo>
                  <a:pt x="1549550" y="798755"/>
                  <a:pt x="1523969" y="838081"/>
                  <a:pt x="1517445" y="843300"/>
                </a:cubicBezTo>
                <a:cubicBezTo>
                  <a:pt x="1511983" y="847670"/>
                  <a:pt x="1506234" y="851704"/>
                  <a:pt x="1501058" y="856409"/>
                </a:cubicBezTo>
                <a:cubicBezTo>
                  <a:pt x="1494199" y="862645"/>
                  <a:pt x="1489497" y="871572"/>
                  <a:pt x="1481393" y="876074"/>
                </a:cubicBezTo>
                <a:cubicBezTo>
                  <a:pt x="1459129" y="888443"/>
                  <a:pt x="1411972" y="894826"/>
                  <a:pt x="1389626" y="899016"/>
                </a:cubicBezTo>
                <a:lnTo>
                  <a:pt x="1209368" y="895738"/>
                </a:lnTo>
                <a:cubicBezTo>
                  <a:pt x="1181988" y="894711"/>
                  <a:pt x="1154782" y="890824"/>
                  <a:pt x="1127432" y="889183"/>
                </a:cubicBezTo>
                <a:cubicBezTo>
                  <a:pt x="1100148" y="887546"/>
                  <a:pt x="1072818" y="886734"/>
                  <a:pt x="1045497" y="885906"/>
                </a:cubicBezTo>
                <a:cubicBezTo>
                  <a:pt x="925596" y="882273"/>
                  <a:pt x="827966" y="881309"/>
                  <a:pt x="704645" y="879351"/>
                </a:cubicBezTo>
                <a:cubicBezTo>
                  <a:pt x="681703" y="878259"/>
                  <a:pt x="658787" y="876074"/>
                  <a:pt x="635819" y="876074"/>
                </a:cubicBezTo>
                <a:cubicBezTo>
                  <a:pt x="367792" y="876074"/>
                  <a:pt x="361033" y="877022"/>
                  <a:pt x="170426" y="882629"/>
                </a:cubicBezTo>
                <a:cubicBezTo>
                  <a:pt x="161675" y="883723"/>
                  <a:pt x="88131" y="892412"/>
                  <a:pt x="75381" y="895738"/>
                </a:cubicBezTo>
                <a:cubicBezTo>
                  <a:pt x="46632" y="903238"/>
                  <a:pt x="37335" y="912362"/>
                  <a:pt x="13110" y="928513"/>
                </a:cubicBezTo>
                <a:cubicBezTo>
                  <a:pt x="8740" y="935068"/>
                  <a:pt x="0" y="940299"/>
                  <a:pt x="0" y="948177"/>
                </a:cubicBezTo>
                <a:cubicBezTo>
                  <a:pt x="0" y="975836"/>
                  <a:pt x="5398" y="1003550"/>
                  <a:pt x="13110" y="1030113"/>
                </a:cubicBezTo>
                <a:cubicBezTo>
                  <a:pt x="15489" y="1038307"/>
                  <a:pt x="23227" y="1043990"/>
                  <a:pt x="29497" y="1049777"/>
                </a:cubicBezTo>
                <a:cubicBezTo>
                  <a:pt x="48964" y="1067746"/>
                  <a:pt x="66690" y="1076541"/>
                  <a:pt x="91768" y="1085829"/>
                </a:cubicBezTo>
                <a:cubicBezTo>
                  <a:pt x="108941" y="1092189"/>
                  <a:pt x="126412" y="1097888"/>
                  <a:pt x="144206" y="1102216"/>
                </a:cubicBezTo>
                <a:cubicBezTo>
                  <a:pt x="166899" y="1107736"/>
                  <a:pt x="190154" y="1110632"/>
                  <a:pt x="213032" y="1115325"/>
                </a:cubicBezTo>
                <a:cubicBezTo>
                  <a:pt x="305580" y="1134309"/>
                  <a:pt x="312318" y="1143121"/>
                  <a:pt x="439174" y="1154654"/>
                </a:cubicBezTo>
                <a:lnTo>
                  <a:pt x="547329" y="1164487"/>
                </a:lnTo>
                <a:lnTo>
                  <a:pt x="675148" y="1174319"/>
                </a:lnTo>
                <a:cubicBezTo>
                  <a:pt x="888180" y="1193195"/>
                  <a:pt x="726282" y="1185728"/>
                  <a:pt x="960284" y="1190706"/>
                </a:cubicBezTo>
                <a:cubicBezTo>
                  <a:pt x="1074548" y="1200431"/>
                  <a:pt x="1147512" y="1209881"/>
                  <a:pt x="1261806" y="1207093"/>
                </a:cubicBezTo>
                <a:cubicBezTo>
                  <a:pt x="1302348" y="1206104"/>
                  <a:pt x="1342743" y="1201538"/>
                  <a:pt x="1383071" y="1197261"/>
                </a:cubicBezTo>
                <a:cubicBezTo>
                  <a:pt x="1389014" y="1196631"/>
                  <a:pt x="1518750" y="1179052"/>
                  <a:pt x="1540387" y="1174319"/>
                </a:cubicBezTo>
                <a:cubicBezTo>
                  <a:pt x="1554903" y="1171144"/>
                  <a:pt x="1568578" y="1164813"/>
                  <a:pt x="1582993" y="1161209"/>
                </a:cubicBezTo>
                <a:cubicBezTo>
                  <a:pt x="1590487" y="1159335"/>
                  <a:pt x="1598300" y="1159107"/>
                  <a:pt x="1605935" y="1157932"/>
                </a:cubicBezTo>
                <a:cubicBezTo>
                  <a:pt x="1612503" y="1156922"/>
                  <a:pt x="1619062" y="1155843"/>
                  <a:pt x="1625600" y="1154654"/>
                </a:cubicBezTo>
                <a:cubicBezTo>
                  <a:pt x="1631081" y="1153658"/>
                  <a:pt x="1636421" y="1151600"/>
                  <a:pt x="1641987" y="1151377"/>
                </a:cubicBezTo>
                <a:cubicBezTo>
                  <a:pt x="1718430" y="1148319"/>
                  <a:pt x="1794945" y="1147399"/>
                  <a:pt x="1871406" y="1144822"/>
                </a:cubicBezTo>
                <a:cubicBezTo>
                  <a:pt x="1892180" y="1144122"/>
                  <a:pt x="1912900" y="1142130"/>
                  <a:pt x="1933677" y="1141545"/>
                </a:cubicBezTo>
                <a:lnTo>
                  <a:pt x="2104103" y="1138267"/>
                </a:lnTo>
                <a:cubicBezTo>
                  <a:pt x="2165282" y="1142637"/>
                  <a:pt x="2226350" y="1149020"/>
                  <a:pt x="2287639" y="1151377"/>
                </a:cubicBezTo>
                <a:cubicBezTo>
                  <a:pt x="2450368" y="1157635"/>
                  <a:pt x="2344429" y="1154254"/>
                  <a:pt x="2605548" y="1157932"/>
                </a:cubicBezTo>
                <a:cubicBezTo>
                  <a:pt x="2764594" y="1149978"/>
                  <a:pt x="2624662" y="1155063"/>
                  <a:pt x="2933290" y="1164487"/>
                </a:cubicBezTo>
                <a:cubicBezTo>
                  <a:pt x="2988991" y="1166188"/>
                  <a:pt x="3044723" y="1166672"/>
                  <a:pt x="3100439" y="1167764"/>
                </a:cubicBezTo>
                <a:lnTo>
                  <a:pt x="3280697" y="1161209"/>
                </a:lnTo>
                <a:cubicBezTo>
                  <a:pt x="3391029" y="1157673"/>
                  <a:pt x="3501604" y="1159180"/>
                  <a:pt x="3611716" y="1151377"/>
                </a:cubicBezTo>
                <a:cubicBezTo>
                  <a:pt x="3640794" y="1149316"/>
                  <a:pt x="3668688" y="1138938"/>
                  <a:pt x="3696929" y="1131713"/>
                </a:cubicBezTo>
                <a:cubicBezTo>
                  <a:pt x="3746323" y="1119077"/>
                  <a:pt x="3751020" y="1115950"/>
                  <a:pt x="3795252" y="1098938"/>
                </a:cubicBezTo>
                <a:cubicBezTo>
                  <a:pt x="3798092" y="1094678"/>
                  <a:pt x="3828026" y="1052419"/>
                  <a:pt x="3828026" y="1043222"/>
                </a:cubicBezTo>
                <a:cubicBezTo>
                  <a:pt x="3828026" y="1027315"/>
                  <a:pt x="3822030" y="1011565"/>
                  <a:pt x="3814916" y="997338"/>
                </a:cubicBezTo>
                <a:cubicBezTo>
                  <a:pt x="3810770" y="989047"/>
                  <a:pt x="3802727" y="983156"/>
                  <a:pt x="3795252" y="977674"/>
                </a:cubicBezTo>
                <a:cubicBezTo>
                  <a:pt x="3770966" y="959865"/>
                  <a:pt x="3741941" y="952477"/>
                  <a:pt x="3713316" y="944900"/>
                </a:cubicBezTo>
                <a:cubicBezTo>
                  <a:pt x="3693842" y="939745"/>
                  <a:pt x="3674104" y="935594"/>
                  <a:pt x="3654322" y="931790"/>
                </a:cubicBezTo>
                <a:cubicBezTo>
                  <a:pt x="3617283" y="924667"/>
                  <a:pt x="3580485" y="915173"/>
                  <a:pt x="3542890" y="912125"/>
                </a:cubicBezTo>
                <a:cubicBezTo>
                  <a:pt x="3280065" y="890815"/>
                  <a:pt x="3462179" y="902605"/>
                  <a:pt x="2995561" y="899016"/>
                </a:cubicBezTo>
                <a:lnTo>
                  <a:pt x="2818581" y="889183"/>
                </a:lnTo>
                <a:cubicBezTo>
                  <a:pt x="2778184" y="887407"/>
                  <a:pt x="2737728" y="887312"/>
                  <a:pt x="2697316" y="885906"/>
                </a:cubicBezTo>
                <a:cubicBezTo>
                  <a:pt x="2453552" y="877428"/>
                  <a:pt x="2521846" y="881801"/>
                  <a:pt x="2395793" y="872796"/>
                </a:cubicBezTo>
                <a:cubicBezTo>
                  <a:pt x="2335776" y="863564"/>
                  <a:pt x="2349072" y="864552"/>
                  <a:pt x="2271252" y="859687"/>
                </a:cubicBezTo>
                <a:cubicBezTo>
                  <a:pt x="2249189" y="858308"/>
                  <a:pt x="2216494" y="857350"/>
                  <a:pt x="2192593" y="853132"/>
                </a:cubicBezTo>
                <a:cubicBezTo>
                  <a:pt x="2182674" y="851382"/>
                  <a:pt x="2172996" y="848433"/>
                  <a:pt x="2163097" y="846577"/>
                </a:cubicBezTo>
                <a:cubicBezTo>
                  <a:pt x="2155504" y="845153"/>
                  <a:pt x="2147755" y="844682"/>
                  <a:pt x="2140155" y="843300"/>
                </a:cubicBezTo>
                <a:cubicBezTo>
                  <a:pt x="2123713" y="840310"/>
                  <a:pt x="2090993" y="833467"/>
                  <a:pt x="2090993" y="833467"/>
                </a:cubicBezTo>
                <a:cubicBezTo>
                  <a:pt x="2085579" y="830760"/>
                  <a:pt x="2051096" y="813973"/>
                  <a:pt x="2048387" y="810525"/>
                </a:cubicBezTo>
                <a:cubicBezTo>
                  <a:pt x="2043104" y="803802"/>
                  <a:pt x="2023777" y="743250"/>
                  <a:pt x="2022168" y="738422"/>
                </a:cubicBezTo>
                <a:cubicBezTo>
                  <a:pt x="2018440" y="712324"/>
                  <a:pt x="2012335" y="676701"/>
                  <a:pt x="2012335" y="649932"/>
                </a:cubicBezTo>
                <a:cubicBezTo>
                  <a:pt x="2012335" y="610588"/>
                  <a:pt x="2014785" y="571280"/>
                  <a:pt x="2015613" y="531945"/>
                </a:cubicBezTo>
                <a:cubicBezTo>
                  <a:pt x="2016970" y="467494"/>
                  <a:pt x="2016844" y="403010"/>
                  <a:pt x="2018890" y="338577"/>
                </a:cubicBezTo>
                <a:cubicBezTo>
                  <a:pt x="2019033" y="334075"/>
                  <a:pt x="2021191" y="329864"/>
                  <a:pt x="2022168" y="325467"/>
                </a:cubicBezTo>
                <a:cubicBezTo>
                  <a:pt x="2026893" y="304204"/>
                  <a:pt x="2021877" y="314432"/>
                  <a:pt x="2032000" y="299248"/>
                </a:cubicBezTo>
                <a:cubicBezTo>
                  <a:pt x="2038259" y="280470"/>
                  <a:pt x="2030530" y="297440"/>
                  <a:pt x="2048387" y="279583"/>
                </a:cubicBezTo>
                <a:cubicBezTo>
                  <a:pt x="2069379" y="258591"/>
                  <a:pt x="2052034" y="266350"/>
                  <a:pt x="2071329" y="259919"/>
                </a:cubicBezTo>
                <a:cubicBezTo>
                  <a:pt x="2074606" y="257734"/>
                  <a:pt x="2077541" y="254916"/>
                  <a:pt x="2081161" y="253364"/>
                </a:cubicBezTo>
                <a:cubicBezTo>
                  <a:pt x="2088884" y="250054"/>
                  <a:pt x="2111903" y="247568"/>
                  <a:pt x="2117213" y="246809"/>
                </a:cubicBezTo>
                <a:lnTo>
                  <a:pt x="2330245" y="250087"/>
                </a:lnTo>
                <a:cubicBezTo>
                  <a:pt x="2360854" y="250087"/>
                  <a:pt x="2391428" y="248016"/>
                  <a:pt x="2422013" y="246809"/>
                </a:cubicBezTo>
                <a:cubicBezTo>
                  <a:pt x="2474456" y="244739"/>
                  <a:pt x="2526857" y="241370"/>
                  <a:pt x="2579329" y="240254"/>
                </a:cubicBezTo>
                <a:lnTo>
                  <a:pt x="2864464" y="233700"/>
                </a:lnTo>
                <a:cubicBezTo>
                  <a:pt x="2903436" y="225040"/>
                  <a:pt x="2888322" y="227004"/>
                  <a:pt x="2933290" y="223867"/>
                </a:cubicBezTo>
                <a:lnTo>
                  <a:pt x="3034890" y="217313"/>
                </a:lnTo>
                <a:lnTo>
                  <a:pt x="3185652" y="220590"/>
                </a:lnTo>
                <a:cubicBezTo>
                  <a:pt x="3217384" y="221859"/>
                  <a:pt x="3248941" y="226926"/>
                  <a:pt x="3280697" y="227145"/>
                </a:cubicBezTo>
                <a:lnTo>
                  <a:pt x="3660877" y="223867"/>
                </a:lnTo>
                <a:cubicBezTo>
                  <a:pt x="3668524" y="220590"/>
                  <a:pt x="3676515" y="218019"/>
                  <a:pt x="3683819" y="214035"/>
                </a:cubicBezTo>
                <a:cubicBezTo>
                  <a:pt x="3688614" y="211419"/>
                  <a:pt x="3693300" y="208286"/>
                  <a:pt x="3696929" y="204203"/>
                </a:cubicBezTo>
                <a:cubicBezTo>
                  <a:pt x="3706743" y="193162"/>
                  <a:pt x="3713363" y="177890"/>
                  <a:pt x="3719871" y="164874"/>
                </a:cubicBezTo>
                <a:cubicBezTo>
                  <a:pt x="3720963" y="159412"/>
                  <a:pt x="3724028" y="153988"/>
                  <a:pt x="3723148" y="148487"/>
                </a:cubicBezTo>
                <a:cubicBezTo>
                  <a:pt x="3719590" y="126248"/>
                  <a:pt x="3718070" y="102415"/>
                  <a:pt x="3706761" y="82938"/>
                </a:cubicBezTo>
                <a:cubicBezTo>
                  <a:pt x="3697419" y="66850"/>
                  <a:pt x="3681091" y="54585"/>
                  <a:pt x="3664155" y="46887"/>
                </a:cubicBezTo>
                <a:cubicBezTo>
                  <a:pt x="3652138" y="41425"/>
                  <a:pt x="3640523" y="34971"/>
                  <a:pt x="3628103" y="30500"/>
                </a:cubicBezTo>
                <a:cubicBezTo>
                  <a:pt x="3593227" y="17945"/>
                  <a:pt x="3570024" y="14195"/>
                  <a:pt x="3533058" y="10835"/>
                </a:cubicBezTo>
                <a:cubicBezTo>
                  <a:pt x="3513444" y="9052"/>
                  <a:pt x="3493729" y="8650"/>
                  <a:pt x="3474064" y="7558"/>
                </a:cubicBezTo>
                <a:lnTo>
                  <a:pt x="3310193" y="14113"/>
                </a:lnTo>
                <a:cubicBezTo>
                  <a:pt x="3290442" y="15275"/>
                  <a:pt x="3270823" y="18135"/>
                  <a:pt x="3251200" y="20667"/>
                </a:cubicBezTo>
                <a:cubicBezTo>
                  <a:pt x="3203085" y="26875"/>
                  <a:pt x="3155339" y="36303"/>
                  <a:pt x="3106993" y="40332"/>
                </a:cubicBezTo>
                <a:cubicBezTo>
                  <a:pt x="3002184" y="49066"/>
                  <a:pt x="3054622" y="45792"/>
                  <a:pt x="2949677" y="50164"/>
                </a:cubicBezTo>
                <a:cubicBezTo>
                  <a:pt x="2919088" y="53441"/>
                  <a:pt x="2888601" y="57879"/>
                  <a:pt x="2857910" y="59996"/>
                </a:cubicBezTo>
                <a:cubicBezTo>
                  <a:pt x="2825195" y="62252"/>
                  <a:pt x="2792376" y="62770"/>
                  <a:pt x="2759587" y="63274"/>
                </a:cubicBezTo>
                <a:lnTo>
                  <a:pt x="2431845" y="66551"/>
                </a:lnTo>
                <a:cubicBezTo>
                  <a:pt x="2385961" y="65459"/>
                  <a:pt x="2340040" y="65423"/>
                  <a:pt x="2294193" y="63274"/>
                </a:cubicBezTo>
                <a:cubicBezTo>
                  <a:pt x="2231753" y="60347"/>
                  <a:pt x="2224140" y="55416"/>
                  <a:pt x="2166374" y="50164"/>
                </a:cubicBezTo>
                <a:cubicBezTo>
                  <a:pt x="2136918" y="47486"/>
                  <a:pt x="2107233" y="47278"/>
                  <a:pt x="2077884" y="43609"/>
                </a:cubicBezTo>
                <a:cubicBezTo>
                  <a:pt x="1949373" y="27545"/>
                  <a:pt x="2101380" y="45447"/>
                  <a:pt x="1973006" y="33777"/>
                </a:cubicBezTo>
                <a:cubicBezTo>
                  <a:pt x="1954383" y="32084"/>
                  <a:pt x="1935913" y="28915"/>
                  <a:pt x="1917290" y="27222"/>
                </a:cubicBezTo>
                <a:cubicBezTo>
                  <a:pt x="1899848" y="25636"/>
                  <a:pt x="1882327" y="25110"/>
                  <a:pt x="1864852" y="23945"/>
                </a:cubicBezTo>
                <a:lnTo>
                  <a:pt x="1818968" y="20667"/>
                </a:lnTo>
                <a:cubicBezTo>
                  <a:pt x="1698679" y="14165"/>
                  <a:pt x="1511724" y="12100"/>
                  <a:pt x="1425677" y="10835"/>
                </a:cubicBezTo>
                <a:lnTo>
                  <a:pt x="1074993" y="7558"/>
                </a:lnTo>
                <a:cubicBezTo>
                  <a:pt x="846403" y="-4799"/>
                  <a:pt x="1000934" y="945"/>
                  <a:pt x="639097" y="4280"/>
                </a:cubicBezTo>
                <a:lnTo>
                  <a:pt x="242529" y="7558"/>
                </a:lnTo>
                <a:cubicBezTo>
                  <a:pt x="211852" y="10625"/>
                  <a:pt x="213740" y="9970"/>
                  <a:pt x="186813" y="14113"/>
                </a:cubicBezTo>
                <a:cubicBezTo>
                  <a:pt x="180245" y="15123"/>
                  <a:pt x="173760" y="16729"/>
                  <a:pt x="167148" y="17390"/>
                </a:cubicBezTo>
                <a:cubicBezTo>
                  <a:pt x="151890" y="18916"/>
                  <a:pt x="136559" y="19575"/>
                  <a:pt x="121264" y="20667"/>
                </a:cubicBezTo>
                <a:cubicBezTo>
                  <a:pt x="113617" y="21760"/>
                  <a:pt x="105897" y="22430"/>
                  <a:pt x="98322" y="23945"/>
                </a:cubicBezTo>
                <a:cubicBezTo>
                  <a:pt x="94935" y="24623"/>
                  <a:pt x="92860" y="42517"/>
                  <a:pt x="88490" y="46887"/>
                </a:cubicBezTo>
                <a:close/>
              </a:path>
            </a:pathLst>
          </a:custGeom>
          <a:solidFill>
            <a:schemeClr val="accent3">
              <a:alpha val="24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D2FEED8-FAB6-FFB0-80D1-34BDBCDCB182}"/>
              </a:ext>
            </a:extLst>
          </p:cNvPr>
          <p:cNvSpPr/>
          <p:nvPr/>
        </p:nvSpPr>
        <p:spPr>
          <a:xfrm>
            <a:off x="1678821" y="2018890"/>
            <a:ext cx="2572007" cy="2012336"/>
          </a:xfrm>
          <a:custGeom>
            <a:avLst/>
            <a:gdLst>
              <a:gd name="connsiteX0" fmla="*/ 19702 w 2572007"/>
              <a:gd name="connsiteY0" fmla="*/ 229420 h 2012336"/>
              <a:gd name="connsiteX1" fmla="*/ 22979 w 2572007"/>
              <a:gd name="connsiteY1" fmla="*/ 321187 h 2012336"/>
              <a:gd name="connsiteX2" fmla="*/ 26256 w 2572007"/>
              <a:gd name="connsiteY2" fmla="*/ 344129 h 2012336"/>
              <a:gd name="connsiteX3" fmla="*/ 32811 w 2572007"/>
              <a:gd name="connsiteY3" fmla="*/ 380181 h 2012336"/>
              <a:gd name="connsiteX4" fmla="*/ 36089 w 2572007"/>
              <a:gd name="connsiteY4" fmla="*/ 422787 h 2012336"/>
              <a:gd name="connsiteX5" fmla="*/ 42644 w 2572007"/>
              <a:gd name="connsiteY5" fmla="*/ 481781 h 2012336"/>
              <a:gd name="connsiteX6" fmla="*/ 45921 w 2572007"/>
              <a:gd name="connsiteY6" fmla="*/ 570271 h 2012336"/>
              <a:gd name="connsiteX7" fmla="*/ 42644 w 2572007"/>
              <a:gd name="connsiteY7" fmla="*/ 750529 h 2012336"/>
              <a:gd name="connsiteX8" fmla="*/ 39366 w 2572007"/>
              <a:gd name="connsiteY8" fmla="*/ 789858 h 2012336"/>
              <a:gd name="connsiteX9" fmla="*/ 32811 w 2572007"/>
              <a:gd name="connsiteY9" fmla="*/ 822633 h 2012336"/>
              <a:gd name="connsiteX10" fmla="*/ 19702 w 2572007"/>
              <a:gd name="connsiteY10" fmla="*/ 907845 h 2012336"/>
              <a:gd name="connsiteX11" fmla="*/ 6592 w 2572007"/>
              <a:gd name="connsiteY11" fmla="*/ 1009445 h 2012336"/>
              <a:gd name="connsiteX12" fmla="*/ 3314 w 2572007"/>
              <a:gd name="connsiteY12" fmla="*/ 1065162 h 2012336"/>
              <a:gd name="connsiteX13" fmla="*/ 37 w 2572007"/>
              <a:gd name="connsiteY13" fmla="*/ 1114323 h 2012336"/>
              <a:gd name="connsiteX14" fmla="*/ 9869 w 2572007"/>
              <a:gd name="connsiteY14" fmla="*/ 1245420 h 2012336"/>
              <a:gd name="connsiteX15" fmla="*/ 13147 w 2572007"/>
              <a:gd name="connsiteY15" fmla="*/ 1664929 h 2012336"/>
              <a:gd name="connsiteX16" fmla="*/ 22979 w 2572007"/>
              <a:gd name="connsiteY16" fmla="*/ 1717368 h 2012336"/>
              <a:gd name="connsiteX17" fmla="*/ 36089 w 2572007"/>
              <a:gd name="connsiteY17" fmla="*/ 1776362 h 2012336"/>
              <a:gd name="connsiteX18" fmla="*/ 75418 w 2572007"/>
              <a:gd name="connsiteY18" fmla="*/ 1881239 h 2012336"/>
              <a:gd name="connsiteX19" fmla="*/ 104914 w 2572007"/>
              <a:gd name="connsiteY19" fmla="*/ 1927123 h 2012336"/>
              <a:gd name="connsiteX20" fmla="*/ 111469 w 2572007"/>
              <a:gd name="connsiteY20" fmla="*/ 1940233 h 2012336"/>
              <a:gd name="connsiteX21" fmla="*/ 134411 w 2572007"/>
              <a:gd name="connsiteY21" fmla="*/ 1959897 h 2012336"/>
              <a:gd name="connsiteX22" fmla="*/ 154076 w 2572007"/>
              <a:gd name="connsiteY22" fmla="*/ 1966452 h 2012336"/>
              <a:gd name="connsiteX23" fmla="*/ 255676 w 2572007"/>
              <a:gd name="connsiteY23" fmla="*/ 1963175 h 2012336"/>
              <a:gd name="connsiteX24" fmla="*/ 327779 w 2572007"/>
              <a:gd name="connsiteY24" fmla="*/ 1943510 h 2012336"/>
              <a:gd name="connsiteX25" fmla="*/ 350721 w 2572007"/>
              <a:gd name="connsiteY25" fmla="*/ 1927123 h 2012336"/>
              <a:gd name="connsiteX26" fmla="*/ 376940 w 2572007"/>
              <a:gd name="connsiteY26" fmla="*/ 1914013 h 2012336"/>
              <a:gd name="connsiteX27" fmla="*/ 396605 w 2572007"/>
              <a:gd name="connsiteY27" fmla="*/ 1891071 h 2012336"/>
              <a:gd name="connsiteX28" fmla="*/ 409714 w 2572007"/>
              <a:gd name="connsiteY28" fmla="*/ 1871407 h 2012336"/>
              <a:gd name="connsiteX29" fmla="*/ 432656 w 2572007"/>
              <a:gd name="connsiteY29" fmla="*/ 1822245 h 2012336"/>
              <a:gd name="connsiteX30" fmla="*/ 455598 w 2572007"/>
              <a:gd name="connsiteY30" fmla="*/ 1733755 h 2012336"/>
              <a:gd name="connsiteX31" fmla="*/ 468708 w 2572007"/>
              <a:gd name="connsiteY31" fmla="*/ 1681316 h 2012336"/>
              <a:gd name="connsiteX32" fmla="*/ 475263 w 2572007"/>
              <a:gd name="connsiteY32" fmla="*/ 1625600 h 2012336"/>
              <a:gd name="connsiteX33" fmla="*/ 485095 w 2572007"/>
              <a:gd name="connsiteY33" fmla="*/ 1563329 h 2012336"/>
              <a:gd name="connsiteX34" fmla="*/ 501482 w 2572007"/>
              <a:gd name="connsiteY34" fmla="*/ 1432233 h 2012336"/>
              <a:gd name="connsiteX35" fmla="*/ 494927 w 2572007"/>
              <a:gd name="connsiteY35" fmla="*/ 1265084 h 2012336"/>
              <a:gd name="connsiteX36" fmla="*/ 481818 w 2572007"/>
              <a:gd name="connsiteY36" fmla="*/ 1209368 h 2012336"/>
              <a:gd name="connsiteX37" fmla="*/ 465431 w 2572007"/>
              <a:gd name="connsiteY37" fmla="*/ 1117600 h 2012336"/>
              <a:gd name="connsiteX38" fmla="*/ 455598 w 2572007"/>
              <a:gd name="connsiteY38" fmla="*/ 1071716 h 2012336"/>
              <a:gd name="connsiteX39" fmla="*/ 449044 w 2572007"/>
              <a:gd name="connsiteY39" fmla="*/ 1029110 h 2012336"/>
              <a:gd name="connsiteX40" fmla="*/ 442489 w 2572007"/>
              <a:gd name="connsiteY40" fmla="*/ 943897 h 2012336"/>
              <a:gd name="connsiteX41" fmla="*/ 435934 w 2572007"/>
              <a:gd name="connsiteY41" fmla="*/ 904568 h 2012336"/>
              <a:gd name="connsiteX42" fmla="*/ 432656 w 2572007"/>
              <a:gd name="connsiteY42" fmla="*/ 858684 h 2012336"/>
              <a:gd name="connsiteX43" fmla="*/ 422824 w 2572007"/>
              <a:gd name="connsiteY43" fmla="*/ 776749 h 2012336"/>
              <a:gd name="connsiteX44" fmla="*/ 455598 w 2572007"/>
              <a:gd name="connsiteY44" fmla="*/ 285136 h 2012336"/>
              <a:gd name="connsiteX45" fmla="*/ 475263 w 2572007"/>
              <a:gd name="connsiteY45" fmla="*/ 255639 h 2012336"/>
              <a:gd name="connsiteX46" fmla="*/ 494927 w 2572007"/>
              <a:gd name="connsiteY46" fmla="*/ 235975 h 2012336"/>
              <a:gd name="connsiteX47" fmla="*/ 517869 w 2572007"/>
              <a:gd name="connsiteY47" fmla="*/ 209755 h 2012336"/>
              <a:gd name="connsiteX48" fmla="*/ 583418 w 2572007"/>
              <a:gd name="connsiteY48" fmla="*/ 170426 h 2012336"/>
              <a:gd name="connsiteX49" fmla="*/ 645689 w 2572007"/>
              <a:gd name="connsiteY49" fmla="*/ 150762 h 2012336"/>
              <a:gd name="connsiteX50" fmla="*/ 894773 w 2572007"/>
              <a:gd name="connsiteY50" fmla="*/ 147484 h 2012336"/>
              <a:gd name="connsiteX51" fmla="*/ 989818 w 2572007"/>
              <a:gd name="connsiteY51" fmla="*/ 140929 h 2012336"/>
              <a:gd name="connsiteX52" fmla="*/ 1035702 w 2572007"/>
              <a:gd name="connsiteY52" fmla="*/ 137652 h 2012336"/>
              <a:gd name="connsiteX53" fmla="*/ 1527314 w 2572007"/>
              <a:gd name="connsiteY53" fmla="*/ 144207 h 2012336"/>
              <a:gd name="connsiteX54" fmla="*/ 1710850 w 2572007"/>
              <a:gd name="connsiteY54" fmla="*/ 150762 h 2012336"/>
              <a:gd name="connsiteX55" fmla="*/ 1812450 w 2572007"/>
              <a:gd name="connsiteY55" fmla="*/ 144207 h 2012336"/>
              <a:gd name="connsiteX56" fmla="*/ 1848502 w 2572007"/>
              <a:gd name="connsiteY56" fmla="*/ 154039 h 2012336"/>
              <a:gd name="connsiteX57" fmla="*/ 1858334 w 2572007"/>
              <a:gd name="connsiteY57" fmla="*/ 157316 h 2012336"/>
              <a:gd name="connsiteX58" fmla="*/ 1950102 w 2572007"/>
              <a:gd name="connsiteY58" fmla="*/ 163871 h 2012336"/>
              <a:gd name="connsiteX59" fmla="*/ 1969766 w 2572007"/>
              <a:gd name="connsiteY59" fmla="*/ 167149 h 2012336"/>
              <a:gd name="connsiteX60" fmla="*/ 2028760 w 2572007"/>
              <a:gd name="connsiteY60" fmla="*/ 173704 h 2012336"/>
              <a:gd name="connsiteX61" fmla="*/ 2035314 w 2572007"/>
              <a:gd name="connsiteY61" fmla="*/ 183536 h 2012336"/>
              <a:gd name="connsiteX62" fmla="*/ 2045147 w 2572007"/>
              <a:gd name="connsiteY62" fmla="*/ 193368 h 2012336"/>
              <a:gd name="connsiteX63" fmla="*/ 2058256 w 2572007"/>
              <a:gd name="connsiteY63" fmla="*/ 229420 h 2012336"/>
              <a:gd name="connsiteX64" fmla="*/ 2054979 w 2572007"/>
              <a:gd name="connsiteY64" fmla="*/ 291691 h 2012336"/>
              <a:gd name="connsiteX65" fmla="*/ 2045147 w 2572007"/>
              <a:gd name="connsiteY65" fmla="*/ 314633 h 2012336"/>
              <a:gd name="connsiteX66" fmla="*/ 2038592 w 2572007"/>
              <a:gd name="connsiteY66" fmla="*/ 340852 h 2012336"/>
              <a:gd name="connsiteX67" fmla="*/ 2035314 w 2572007"/>
              <a:gd name="connsiteY67" fmla="*/ 370349 h 2012336"/>
              <a:gd name="connsiteX68" fmla="*/ 2032037 w 2572007"/>
              <a:gd name="connsiteY68" fmla="*/ 393291 h 2012336"/>
              <a:gd name="connsiteX69" fmla="*/ 2028760 w 2572007"/>
              <a:gd name="connsiteY69" fmla="*/ 419510 h 2012336"/>
              <a:gd name="connsiteX70" fmla="*/ 2035314 w 2572007"/>
              <a:gd name="connsiteY70" fmla="*/ 603045 h 2012336"/>
              <a:gd name="connsiteX71" fmla="*/ 2038592 w 2572007"/>
              <a:gd name="connsiteY71" fmla="*/ 635820 h 2012336"/>
              <a:gd name="connsiteX72" fmla="*/ 2051702 w 2572007"/>
              <a:gd name="connsiteY72" fmla="*/ 704645 h 2012336"/>
              <a:gd name="connsiteX73" fmla="*/ 2061534 w 2572007"/>
              <a:gd name="connsiteY73" fmla="*/ 734142 h 2012336"/>
              <a:gd name="connsiteX74" fmla="*/ 2074644 w 2572007"/>
              <a:gd name="connsiteY74" fmla="*/ 802968 h 2012336"/>
              <a:gd name="connsiteX75" fmla="*/ 2081198 w 2572007"/>
              <a:gd name="connsiteY75" fmla="*/ 835742 h 2012336"/>
              <a:gd name="connsiteX76" fmla="*/ 2087753 w 2572007"/>
              <a:gd name="connsiteY76" fmla="*/ 871794 h 2012336"/>
              <a:gd name="connsiteX77" fmla="*/ 2104140 w 2572007"/>
              <a:gd name="connsiteY77" fmla="*/ 947175 h 2012336"/>
              <a:gd name="connsiteX78" fmla="*/ 2113973 w 2572007"/>
              <a:gd name="connsiteY78" fmla="*/ 999613 h 2012336"/>
              <a:gd name="connsiteX79" fmla="*/ 2110695 w 2572007"/>
              <a:gd name="connsiteY79" fmla="*/ 1107768 h 2012336"/>
              <a:gd name="connsiteX80" fmla="*/ 2104140 w 2572007"/>
              <a:gd name="connsiteY80" fmla="*/ 1133987 h 2012336"/>
              <a:gd name="connsiteX81" fmla="*/ 2094308 w 2572007"/>
              <a:gd name="connsiteY81" fmla="*/ 1183149 h 2012336"/>
              <a:gd name="connsiteX82" fmla="*/ 2091031 w 2572007"/>
              <a:gd name="connsiteY82" fmla="*/ 1209368 h 2012336"/>
              <a:gd name="connsiteX83" fmla="*/ 2074644 w 2572007"/>
              <a:gd name="connsiteY83" fmla="*/ 1261807 h 2012336"/>
              <a:gd name="connsiteX84" fmla="*/ 2068089 w 2572007"/>
              <a:gd name="connsiteY84" fmla="*/ 1294581 h 2012336"/>
              <a:gd name="connsiteX85" fmla="*/ 2058256 w 2572007"/>
              <a:gd name="connsiteY85" fmla="*/ 1399458 h 2012336"/>
              <a:gd name="connsiteX86" fmla="*/ 2054979 w 2572007"/>
              <a:gd name="connsiteY86" fmla="*/ 1432233 h 2012336"/>
              <a:gd name="connsiteX87" fmla="*/ 2051702 w 2572007"/>
              <a:gd name="connsiteY87" fmla="*/ 1465007 h 2012336"/>
              <a:gd name="connsiteX88" fmla="*/ 2041869 w 2572007"/>
              <a:gd name="connsiteY88" fmla="*/ 1615768 h 2012336"/>
              <a:gd name="connsiteX89" fmla="*/ 2035314 w 2572007"/>
              <a:gd name="connsiteY89" fmla="*/ 1694426 h 2012336"/>
              <a:gd name="connsiteX90" fmla="*/ 2032037 w 2572007"/>
              <a:gd name="connsiteY90" fmla="*/ 1737033 h 2012336"/>
              <a:gd name="connsiteX91" fmla="*/ 2038592 w 2572007"/>
              <a:gd name="connsiteY91" fmla="*/ 1841910 h 2012336"/>
              <a:gd name="connsiteX92" fmla="*/ 2041869 w 2572007"/>
              <a:gd name="connsiteY92" fmla="*/ 1864852 h 2012336"/>
              <a:gd name="connsiteX93" fmla="*/ 2058256 w 2572007"/>
              <a:gd name="connsiteY93" fmla="*/ 1894349 h 2012336"/>
              <a:gd name="connsiteX94" fmla="*/ 2064811 w 2572007"/>
              <a:gd name="connsiteY94" fmla="*/ 1907458 h 2012336"/>
              <a:gd name="connsiteX95" fmla="*/ 2071366 w 2572007"/>
              <a:gd name="connsiteY95" fmla="*/ 1923845 h 2012336"/>
              <a:gd name="connsiteX96" fmla="*/ 2107418 w 2572007"/>
              <a:gd name="connsiteY96" fmla="*/ 1969729 h 2012336"/>
              <a:gd name="connsiteX97" fmla="*/ 2136914 w 2572007"/>
              <a:gd name="connsiteY97" fmla="*/ 1989394 h 2012336"/>
              <a:gd name="connsiteX98" fmla="*/ 2166411 w 2572007"/>
              <a:gd name="connsiteY98" fmla="*/ 2005781 h 2012336"/>
              <a:gd name="connsiteX99" fmla="*/ 2202463 w 2572007"/>
              <a:gd name="connsiteY99" fmla="*/ 2012336 h 2012336"/>
              <a:gd name="connsiteX100" fmla="*/ 2317173 w 2572007"/>
              <a:gd name="connsiteY100" fmla="*/ 1995949 h 2012336"/>
              <a:gd name="connsiteX101" fmla="*/ 2363056 w 2572007"/>
              <a:gd name="connsiteY101" fmla="*/ 1976284 h 2012336"/>
              <a:gd name="connsiteX102" fmla="*/ 2438437 w 2572007"/>
              <a:gd name="connsiteY102" fmla="*/ 1927123 h 2012336"/>
              <a:gd name="connsiteX103" fmla="*/ 2490876 w 2572007"/>
              <a:gd name="connsiteY103" fmla="*/ 1848465 h 2012336"/>
              <a:gd name="connsiteX104" fmla="*/ 2517095 w 2572007"/>
              <a:gd name="connsiteY104" fmla="*/ 1779639 h 2012336"/>
              <a:gd name="connsiteX105" fmla="*/ 2562979 w 2572007"/>
              <a:gd name="connsiteY105" fmla="*/ 1560052 h 2012336"/>
              <a:gd name="connsiteX106" fmla="*/ 2566256 w 2572007"/>
              <a:gd name="connsiteY106" fmla="*/ 1078271 h 2012336"/>
              <a:gd name="connsiteX107" fmla="*/ 2553147 w 2572007"/>
              <a:gd name="connsiteY107" fmla="*/ 911123 h 2012336"/>
              <a:gd name="connsiteX108" fmla="*/ 2549869 w 2572007"/>
              <a:gd name="connsiteY108" fmla="*/ 839020 h 2012336"/>
              <a:gd name="connsiteX109" fmla="*/ 2536760 w 2572007"/>
              <a:gd name="connsiteY109" fmla="*/ 694813 h 2012336"/>
              <a:gd name="connsiteX110" fmla="*/ 2533482 w 2572007"/>
              <a:gd name="connsiteY110" fmla="*/ 514555 h 2012336"/>
              <a:gd name="connsiteX111" fmla="*/ 2523650 w 2572007"/>
              <a:gd name="connsiteY111" fmla="*/ 419510 h 2012336"/>
              <a:gd name="connsiteX112" fmla="*/ 2477766 w 2572007"/>
              <a:gd name="connsiteY112" fmla="*/ 285136 h 2012336"/>
              <a:gd name="connsiteX113" fmla="*/ 2444992 w 2572007"/>
              <a:gd name="connsiteY113" fmla="*/ 203200 h 2012336"/>
              <a:gd name="connsiteX114" fmla="*/ 2399108 w 2572007"/>
              <a:gd name="connsiteY114" fmla="*/ 134375 h 2012336"/>
              <a:gd name="connsiteX115" fmla="*/ 2353224 w 2572007"/>
              <a:gd name="connsiteY115" fmla="*/ 101600 h 2012336"/>
              <a:gd name="connsiteX116" fmla="*/ 2323727 w 2572007"/>
              <a:gd name="connsiteY116" fmla="*/ 88491 h 2012336"/>
              <a:gd name="connsiteX117" fmla="*/ 2218850 w 2572007"/>
              <a:gd name="connsiteY117" fmla="*/ 75381 h 2012336"/>
              <a:gd name="connsiteX118" fmla="*/ 2100863 w 2572007"/>
              <a:gd name="connsiteY118" fmla="*/ 55716 h 2012336"/>
              <a:gd name="connsiteX119" fmla="*/ 2009095 w 2572007"/>
              <a:gd name="connsiteY119" fmla="*/ 49162 h 2012336"/>
              <a:gd name="connsiteX120" fmla="*/ 1868166 w 2572007"/>
              <a:gd name="connsiteY120" fmla="*/ 36052 h 2012336"/>
              <a:gd name="connsiteX121" fmla="*/ 1796063 w 2572007"/>
              <a:gd name="connsiteY121" fmla="*/ 29497 h 2012336"/>
              <a:gd name="connsiteX122" fmla="*/ 1730514 w 2572007"/>
              <a:gd name="connsiteY122" fmla="*/ 26220 h 2012336"/>
              <a:gd name="connsiteX123" fmla="*/ 1658411 w 2572007"/>
              <a:gd name="connsiteY123" fmla="*/ 19665 h 2012336"/>
              <a:gd name="connsiteX124" fmla="*/ 1487985 w 2572007"/>
              <a:gd name="connsiteY124" fmla="*/ 9833 h 2012336"/>
              <a:gd name="connsiteX125" fmla="*/ 1428992 w 2572007"/>
              <a:gd name="connsiteY125" fmla="*/ 6555 h 2012336"/>
              <a:gd name="connsiteX126" fmla="*/ 1369998 w 2572007"/>
              <a:gd name="connsiteY126" fmla="*/ 0 h 2012336"/>
              <a:gd name="connsiteX127" fmla="*/ 989818 w 2572007"/>
              <a:gd name="connsiteY127" fmla="*/ 6555 h 2012336"/>
              <a:gd name="connsiteX128" fmla="*/ 904605 w 2572007"/>
              <a:gd name="connsiteY128" fmla="*/ 13110 h 2012336"/>
              <a:gd name="connsiteX129" fmla="*/ 770231 w 2572007"/>
              <a:gd name="connsiteY129" fmla="*/ 26220 h 2012336"/>
              <a:gd name="connsiteX130" fmla="*/ 707960 w 2572007"/>
              <a:gd name="connsiteY130" fmla="*/ 36052 h 2012336"/>
              <a:gd name="connsiteX131" fmla="*/ 553921 w 2572007"/>
              <a:gd name="connsiteY131" fmla="*/ 45884 h 2012336"/>
              <a:gd name="connsiteX132" fmla="*/ 501482 w 2572007"/>
              <a:gd name="connsiteY132" fmla="*/ 52439 h 2012336"/>
              <a:gd name="connsiteX133" fmla="*/ 439211 w 2572007"/>
              <a:gd name="connsiteY133" fmla="*/ 58994 h 2012336"/>
              <a:gd name="connsiteX134" fmla="*/ 275340 w 2572007"/>
              <a:gd name="connsiteY134" fmla="*/ 78658 h 2012336"/>
              <a:gd name="connsiteX135" fmla="*/ 203237 w 2572007"/>
              <a:gd name="connsiteY135" fmla="*/ 91768 h 2012336"/>
              <a:gd name="connsiteX136" fmla="*/ 144244 w 2572007"/>
              <a:gd name="connsiteY136" fmla="*/ 114710 h 2012336"/>
              <a:gd name="connsiteX137" fmla="*/ 121302 w 2572007"/>
              <a:gd name="connsiteY137" fmla="*/ 127820 h 2012336"/>
              <a:gd name="connsiteX138" fmla="*/ 101637 w 2572007"/>
              <a:gd name="connsiteY138" fmla="*/ 137652 h 2012336"/>
              <a:gd name="connsiteX139" fmla="*/ 88527 w 2572007"/>
              <a:gd name="connsiteY139" fmla="*/ 147484 h 2012336"/>
              <a:gd name="connsiteX140" fmla="*/ 75418 w 2572007"/>
              <a:gd name="connsiteY140" fmla="*/ 154039 h 2012336"/>
              <a:gd name="connsiteX141" fmla="*/ 45921 w 2572007"/>
              <a:gd name="connsiteY141" fmla="*/ 180258 h 2012336"/>
              <a:gd name="connsiteX142" fmla="*/ 39366 w 2572007"/>
              <a:gd name="connsiteY142" fmla="*/ 193368 h 2012336"/>
              <a:gd name="connsiteX143" fmla="*/ 36089 w 2572007"/>
              <a:gd name="connsiteY143" fmla="*/ 203200 h 2012336"/>
              <a:gd name="connsiteX144" fmla="*/ 19702 w 2572007"/>
              <a:gd name="connsiteY144" fmla="*/ 229420 h 201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572007" h="2012336">
                <a:moveTo>
                  <a:pt x="19702" y="229420"/>
                </a:moveTo>
                <a:cubicBezTo>
                  <a:pt x="17517" y="249085"/>
                  <a:pt x="21233" y="290628"/>
                  <a:pt x="22979" y="321187"/>
                </a:cubicBezTo>
                <a:cubicBezTo>
                  <a:pt x="23420" y="328899"/>
                  <a:pt x="25081" y="336494"/>
                  <a:pt x="26256" y="344129"/>
                </a:cubicBezTo>
                <a:cubicBezTo>
                  <a:pt x="29049" y="362283"/>
                  <a:pt x="29405" y="363150"/>
                  <a:pt x="32811" y="380181"/>
                </a:cubicBezTo>
                <a:cubicBezTo>
                  <a:pt x="33904" y="394383"/>
                  <a:pt x="34717" y="408609"/>
                  <a:pt x="36089" y="422787"/>
                </a:cubicBezTo>
                <a:cubicBezTo>
                  <a:pt x="37995" y="442481"/>
                  <a:pt x="41328" y="462039"/>
                  <a:pt x="42644" y="481781"/>
                </a:cubicBezTo>
                <a:cubicBezTo>
                  <a:pt x="44607" y="511233"/>
                  <a:pt x="44829" y="540774"/>
                  <a:pt x="45921" y="570271"/>
                </a:cubicBezTo>
                <a:cubicBezTo>
                  <a:pt x="44829" y="630357"/>
                  <a:pt x="44437" y="690460"/>
                  <a:pt x="42644" y="750529"/>
                </a:cubicBezTo>
                <a:cubicBezTo>
                  <a:pt x="42251" y="763678"/>
                  <a:pt x="41144" y="776824"/>
                  <a:pt x="39366" y="789858"/>
                </a:cubicBezTo>
                <a:cubicBezTo>
                  <a:pt x="37861" y="800897"/>
                  <a:pt x="34996" y="811708"/>
                  <a:pt x="32811" y="822633"/>
                </a:cubicBezTo>
                <a:cubicBezTo>
                  <a:pt x="24897" y="909697"/>
                  <a:pt x="36227" y="799251"/>
                  <a:pt x="19702" y="907845"/>
                </a:cubicBezTo>
                <a:cubicBezTo>
                  <a:pt x="14565" y="941604"/>
                  <a:pt x="6592" y="1009445"/>
                  <a:pt x="6592" y="1009445"/>
                </a:cubicBezTo>
                <a:cubicBezTo>
                  <a:pt x="5499" y="1028017"/>
                  <a:pt x="4475" y="1046594"/>
                  <a:pt x="3314" y="1065162"/>
                </a:cubicBezTo>
                <a:cubicBezTo>
                  <a:pt x="2290" y="1081553"/>
                  <a:pt x="-345" y="1097904"/>
                  <a:pt x="37" y="1114323"/>
                </a:cubicBezTo>
                <a:cubicBezTo>
                  <a:pt x="520" y="1135091"/>
                  <a:pt x="7052" y="1211614"/>
                  <a:pt x="9869" y="1245420"/>
                </a:cubicBezTo>
                <a:cubicBezTo>
                  <a:pt x="10962" y="1385256"/>
                  <a:pt x="11091" y="1525104"/>
                  <a:pt x="13147" y="1664929"/>
                </a:cubicBezTo>
                <a:cubicBezTo>
                  <a:pt x="13445" y="1685170"/>
                  <a:pt x="18478" y="1697862"/>
                  <a:pt x="22979" y="1717368"/>
                </a:cubicBezTo>
                <a:cubicBezTo>
                  <a:pt x="27509" y="1736996"/>
                  <a:pt x="29719" y="1757251"/>
                  <a:pt x="36089" y="1776362"/>
                </a:cubicBezTo>
                <a:cubicBezTo>
                  <a:pt x="47353" y="1810155"/>
                  <a:pt x="60629" y="1851662"/>
                  <a:pt x="75418" y="1881239"/>
                </a:cubicBezTo>
                <a:cubicBezTo>
                  <a:pt x="116060" y="1962522"/>
                  <a:pt x="72295" y="1883629"/>
                  <a:pt x="104914" y="1927123"/>
                </a:cubicBezTo>
                <a:cubicBezTo>
                  <a:pt x="107845" y="1931032"/>
                  <a:pt x="108629" y="1936257"/>
                  <a:pt x="111469" y="1940233"/>
                </a:cubicBezTo>
                <a:cubicBezTo>
                  <a:pt x="115112" y="1945333"/>
                  <a:pt x="129440" y="1957412"/>
                  <a:pt x="134411" y="1959897"/>
                </a:cubicBezTo>
                <a:cubicBezTo>
                  <a:pt x="140591" y="1962987"/>
                  <a:pt x="147521" y="1964267"/>
                  <a:pt x="154076" y="1966452"/>
                </a:cubicBezTo>
                <a:cubicBezTo>
                  <a:pt x="187943" y="1965360"/>
                  <a:pt x="221937" y="1966314"/>
                  <a:pt x="255676" y="1963175"/>
                </a:cubicBezTo>
                <a:cubicBezTo>
                  <a:pt x="267844" y="1962043"/>
                  <a:pt x="314326" y="1947546"/>
                  <a:pt x="327779" y="1943510"/>
                </a:cubicBezTo>
                <a:cubicBezTo>
                  <a:pt x="335426" y="1938048"/>
                  <a:pt x="342662" y="1931958"/>
                  <a:pt x="350721" y="1927123"/>
                </a:cubicBezTo>
                <a:cubicBezTo>
                  <a:pt x="359100" y="1922096"/>
                  <a:pt x="369257" y="1920050"/>
                  <a:pt x="376940" y="1914013"/>
                </a:cubicBezTo>
                <a:cubicBezTo>
                  <a:pt x="384860" y="1907790"/>
                  <a:pt x="390464" y="1899054"/>
                  <a:pt x="396605" y="1891071"/>
                </a:cubicBezTo>
                <a:cubicBezTo>
                  <a:pt x="401408" y="1884827"/>
                  <a:pt x="405585" y="1878116"/>
                  <a:pt x="409714" y="1871407"/>
                </a:cubicBezTo>
                <a:cubicBezTo>
                  <a:pt x="420853" y="1853306"/>
                  <a:pt x="426728" y="1842994"/>
                  <a:pt x="432656" y="1822245"/>
                </a:cubicBezTo>
                <a:cubicBezTo>
                  <a:pt x="441027" y="1792946"/>
                  <a:pt x="448046" y="1763276"/>
                  <a:pt x="455598" y="1733755"/>
                </a:cubicBezTo>
                <a:cubicBezTo>
                  <a:pt x="460063" y="1716299"/>
                  <a:pt x="468708" y="1681316"/>
                  <a:pt x="468708" y="1681316"/>
                </a:cubicBezTo>
                <a:cubicBezTo>
                  <a:pt x="470893" y="1662744"/>
                  <a:pt x="472690" y="1644122"/>
                  <a:pt x="475263" y="1625600"/>
                </a:cubicBezTo>
                <a:cubicBezTo>
                  <a:pt x="478154" y="1604786"/>
                  <a:pt x="482489" y="1584181"/>
                  <a:pt x="485095" y="1563329"/>
                </a:cubicBezTo>
                <a:cubicBezTo>
                  <a:pt x="506463" y="1392386"/>
                  <a:pt x="476365" y="1591309"/>
                  <a:pt x="501482" y="1432233"/>
                </a:cubicBezTo>
                <a:cubicBezTo>
                  <a:pt x="505996" y="1355500"/>
                  <a:pt x="508307" y="1362563"/>
                  <a:pt x="494927" y="1265084"/>
                </a:cubicBezTo>
                <a:cubicBezTo>
                  <a:pt x="492333" y="1246182"/>
                  <a:pt x="485895" y="1228006"/>
                  <a:pt x="481818" y="1209368"/>
                </a:cubicBezTo>
                <a:cubicBezTo>
                  <a:pt x="461653" y="1117185"/>
                  <a:pt x="480987" y="1201601"/>
                  <a:pt x="465431" y="1117600"/>
                </a:cubicBezTo>
                <a:cubicBezTo>
                  <a:pt x="462583" y="1102220"/>
                  <a:pt x="458446" y="1087096"/>
                  <a:pt x="455598" y="1071716"/>
                </a:cubicBezTo>
                <a:cubicBezTo>
                  <a:pt x="452982" y="1057587"/>
                  <a:pt x="450510" y="1043404"/>
                  <a:pt x="449044" y="1029110"/>
                </a:cubicBezTo>
                <a:cubicBezTo>
                  <a:pt x="446138" y="1000770"/>
                  <a:pt x="447173" y="971998"/>
                  <a:pt x="442489" y="943897"/>
                </a:cubicBezTo>
                <a:lnTo>
                  <a:pt x="435934" y="904568"/>
                </a:lnTo>
                <a:cubicBezTo>
                  <a:pt x="434841" y="889273"/>
                  <a:pt x="434414" y="873917"/>
                  <a:pt x="432656" y="858684"/>
                </a:cubicBezTo>
                <a:cubicBezTo>
                  <a:pt x="418284" y="734125"/>
                  <a:pt x="432991" y="908893"/>
                  <a:pt x="422824" y="776749"/>
                </a:cubicBezTo>
                <a:cubicBezTo>
                  <a:pt x="425079" y="627942"/>
                  <a:pt x="371709" y="430034"/>
                  <a:pt x="455598" y="285136"/>
                </a:cubicBezTo>
                <a:cubicBezTo>
                  <a:pt x="461519" y="274909"/>
                  <a:pt x="467881" y="264867"/>
                  <a:pt x="475263" y="255639"/>
                </a:cubicBezTo>
                <a:cubicBezTo>
                  <a:pt x="481054" y="248401"/>
                  <a:pt x="488619" y="242768"/>
                  <a:pt x="494927" y="235975"/>
                </a:cubicBezTo>
                <a:cubicBezTo>
                  <a:pt x="502829" y="227465"/>
                  <a:pt x="509397" y="217698"/>
                  <a:pt x="517869" y="209755"/>
                </a:cubicBezTo>
                <a:cubicBezTo>
                  <a:pt x="545885" y="183489"/>
                  <a:pt x="548638" y="186901"/>
                  <a:pt x="583418" y="170426"/>
                </a:cubicBezTo>
                <a:cubicBezTo>
                  <a:pt x="610536" y="157581"/>
                  <a:pt x="612556" y="151904"/>
                  <a:pt x="645689" y="150762"/>
                </a:cubicBezTo>
                <a:cubicBezTo>
                  <a:pt x="728675" y="147900"/>
                  <a:pt x="811745" y="148577"/>
                  <a:pt x="894773" y="147484"/>
                </a:cubicBezTo>
                <a:lnTo>
                  <a:pt x="989818" y="140929"/>
                </a:lnTo>
                <a:lnTo>
                  <a:pt x="1035702" y="137652"/>
                </a:lnTo>
                <a:cubicBezTo>
                  <a:pt x="1293207" y="139911"/>
                  <a:pt x="1333939" y="137901"/>
                  <a:pt x="1527314" y="144207"/>
                </a:cubicBezTo>
                <a:lnTo>
                  <a:pt x="1710850" y="150762"/>
                </a:lnTo>
                <a:cubicBezTo>
                  <a:pt x="1744717" y="148577"/>
                  <a:pt x="1778526" y="145150"/>
                  <a:pt x="1812450" y="144207"/>
                </a:cubicBezTo>
                <a:cubicBezTo>
                  <a:pt x="1821004" y="143969"/>
                  <a:pt x="1841673" y="151763"/>
                  <a:pt x="1848502" y="154039"/>
                </a:cubicBezTo>
                <a:cubicBezTo>
                  <a:pt x="1851779" y="155131"/>
                  <a:pt x="1854888" y="157070"/>
                  <a:pt x="1858334" y="157316"/>
                </a:cubicBezTo>
                <a:lnTo>
                  <a:pt x="1950102" y="163871"/>
                </a:lnTo>
                <a:cubicBezTo>
                  <a:pt x="1956657" y="164964"/>
                  <a:pt x="1963166" y="166373"/>
                  <a:pt x="1969766" y="167149"/>
                </a:cubicBezTo>
                <a:cubicBezTo>
                  <a:pt x="2059895" y="177753"/>
                  <a:pt x="1964178" y="164476"/>
                  <a:pt x="2028760" y="173704"/>
                </a:cubicBezTo>
                <a:cubicBezTo>
                  <a:pt x="2030945" y="176981"/>
                  <a:pt x="2032792" y="180510"/>
                  <a:pt x="2035314" y="183536"/>
                </a:cubicBezTo>
                <a:cubicBezTo>
                  <a:pt x="2038281" y="187097"/>
                  <a:pt x="2042690" y="189438"/>
                  <a:pt x="2045147" y="193368"/>
                </a:cubicBezTo>
                <a:cubicBezTo>
                  <a:pt x="2048407" y="198583"/>
                  <a:pt x="2056726" y="224829"/>
                  <a:pt x="2058256" y="229420"/>
                </a:cubicBezTo>
                <a:cubicBezTo>
                  <a:pt x="2057164" y="250177"/>
                  <a:pt x="2058139" y="271147"/>
                  <a:pt x="2054979" y="291691"/>
                </a:cubicBezTo>
                <a:cubicBezTo>
                  <a:pt x="2053714" y="299914"/>
                  <a:pt x="2047778" y="306740"/>
                  <a:pt x="2045147" y="314633"/>
                </a:cubicBezTo>
                <a:cubicBezTo>
                  <a:pt x="2042298" y="323179"/>
                  <a:pt x="2040777" y="332112"/>
                  <a:pt x="2038592" y="340852"/>
                </a:cubicBezTo>
                <a:cubicBezTo>
                  <a:pt x="2037499" y="350684"/>
                  <a:pt x="2036541" y="360533"/>
                  <a:pt x="2035314" y="370349"/>
                </a:cubicBezTo>
                <a:cubicBezTo>
                  <a:pt x="2034356" y="378014"/>
                  <a:pt x="2033058" y="385634"/>
                  <a:pt x="2032037" y="393291"/>
                </a:cubicBezTo>
                <a:cubicBezTo>
                  <a:pt x="2030873" y="402021"/>
                  <a:pt x="2029852" y="410770"/>
                  <a:pt x="2028760" y="419510"/>
                </a:cubicBezTo>
                <a:cubicBezTo>
                  <a:pt x="2030945" y="480688"/>
                  <a:pt x="2032534" y="541891"/>
                  <a:pt x="2035314" y="603045"/>
                </a:cubicBezTo>
                <a:cubicBezTo>
                  <a:pt x="2035813" y="614013"/>
                  <a:pt x="2036844" y="624981"/>
                  <a:pt x="2038592" y="635820"/>
                </a:cubicBezTo>
                <a:cubicBezTo>
                  <a:pt x="2042311" y="658876"/>
                  <a:pt x="2044317" y="682489"/>
                  <a:pt x="2051702" y="704645"/>
                </a:cubicBezTo>
                <a:cubicBezTo>
                  <a:pt x="2054979" y="714477"/>
                  <a:pt x="2059179" y="724049"/>
                  <a:pt x="2061534" y="734142"/>
                </a:cubicBezTo>
                <a:cubicBezTo>
                  <a:pt x="2066841" y="756886"/>
                  <a:pt x="2070206" y="780039"/>
                  <a:pt x="2074644" y="802968"/>
                </a:cubicBezTo>
                <a:cubicBezTo>
                  <a:pt x="2076761" y="813906"/>
                  <a:pt x="2079114" y="824798"/>
                  <a:pt x="2081198" y="835742"/>
                </a:cubicBezTo>
                <a:cubicBezTo>
                  <a:pt x="2083483" y="847741"/>
                  <a:pt x="2084791" y="859944"/>
                  <a:pt x="2087753" y="871794"/>
                </a:cubicBezTo>
                <a:cubicBezTo>
                  <a:pt x="2110477" y="962693"/>
                  <a:pt x="2086192" y="861925"/>
                  <a:pt x="2104140" y="947175"/>
                </a:cubicBezTo>
                <a:cubicBezTo>
                  <a:pt x="2114838" y="997989"/>
                  <a:pt x="2107616" y="948763"/>
                  <a:pt x="2113973" y="999613"/>
                </a:cubicBezTo>
                <a:cubicBezTo>
                  <a:pt x="2112880" y="1035665"/>
                  <a:pt x="2113327" y="1071796"/>
                  <a:pt x="2110695" y="1107768"/>
                </a:cubicBezTo>
                <a:cubicBezTo>
                  <a:pt x="2110038" y="1116753"/>
                  <a:pt x="2105800" y="1125133"/>
                  <a:pt x="2104140" y="1133987"/>
                </a:cubicBezTo>
                <a:cubicBezTo>
                  <a:pt x="2093674" y="1189808"/>
                  <a:pt x="2108884" y="1132135"/>
                  <a:pt x="2094308" y="1183149"/>
                </a:cubicBezTo>
                <a:cubicBezTo>
                  <a:pt x="2093216" y="1191889"/>
                  <a:pt x="2092758" y="1200731"/>
                  <a:pt x="2091031" y="1209368"/>
                </a:cubicBezTo>
                <a:cubicBezTo>
                  <a:pt x="2087067" y="1229190"/>
                  <a:pt x="2079905" y="1241816"/>
                  <a:pt x="2074644" y="1261807"/>
                </a:cubicBezTo>
                <a:cubicBezTo>
                  <a:pt x="2071809" y="1272581"/>
                  <a:pt x="2070274" y="1283656"/>
                  <a:pt x="2068089" y="1294581"/>
                </a:cubicBezTo>
                <a:cubicBezTo>
                  <a:pt x="2062986" y="1355810"/>
                  <a:pt x="2066122" y="1320791"/>
                  <a:pt x="2058256" y="1399458"/>
                </a:cubicBezTo>
                <a:lnTo>
                  <a:pt x="2054979" y="1432233"/>
                </a:lnTo>
                <a:lnTo>
                  <a:pt x="2051702" y="1465007"/>
                </a:lnTo>
                <a:cubicBezTo>
                  <a:pt x="2047135" y="1570036"/>
                  <a:pt x="2050797" y="1510867"/>
                  <a:pt x="2041869" y="1615768"/>
                </a:cubicBezTo>
                <a:cubicBezTo>
                  <a:pt x="2039638" y="1641983"/>
                  <a:pt x="2037440" y="1668202"/>
                  <a:pt x="2035314" y="1694426"/>
                </a:cubicBezTo>
                <a:cubicBezTo>
                  <a:pt x="2034163" y="1708624"/>
                  <a:pt x="2032037" y="1737033"/>
                  <a:pt x="2032037" y="1737033"/>
                </a:cubicBezTo>
                <a:cubicBezTo>
                  <a:pt x="2035092" y="1810371"/>
                  <a:pt x="2032256" y="1794391"/>
                  <a:pt x="2038592" y="1841910"/>
                </a:cubicBezTo>
                <a:cubicBezTo>
                  <a:pt x="2039613" y="1849567"/>
                  <a:pt x="2039995" y="1857358"/>
                  <a:pt x="2041869" y="1864852"/>
                </a:cubicBezTo>
                <a:cubicBezTo>
                  <a:pt x="2046686" y="1884120"/>
                  <a:pt x="2048392" y="1878566"/>
                  <a:pt x="2058256" y="1894349"/>
                </a:cubicBezTo>
                <a:cubicBezTo>
                  <a:pt x="2060845" y="1898492"/>
                  <a:pt x="2062827" y="1902994"/>
                  <a:pt x="2064811" y="1907458"/>
                </a:cubicBezTo>
                <a:cubicBezTo>
                  <a:pt x="2067200" y="1912834"/>
                  <a:pt x="2068283" y="1918835"/>
                  <a:pt x="2071366" y="1923845"/>
                </a:cubicBezTo>
                <a:cubicBezTo>
                  <a:pt x="2071947" y="1924790"/>
                  <a:pt x="2102939" y="1966743"/>
                  <a:pt x="2107418" y="1969729"/>
                </a:cubicBezTo>
                <a:cubicBezTo>
                  <a:pt x="2117250" y="1976284"/>
                  <a:pt x="2126831" y="1983232"/>
                  <a:pt x="2136914" y="1989394"/>
                </a:cubicBezTo>
                <a:cubicBezTo>
                  <a:pt x="2146511" y="1995259"/>
                  <a:pt x="2155795" y="2002065"/>
                  <a:pt x="2166411" y="2005781"/>
                </a:cubicBezTo>
                <a:cubicBezTo>
                  <a:pt x="2177940" y="2009816"/>
                  <a:pt x="2190446" y="2010151"/>
                  <a:pt x="2202463" y="2012336"/>
                </a:cubicBezTo>
                <a:cubicBezTo>
                  <a:pt x="2240700" y="2006874"/>
                  <a:pt x="2279486" y="2004409"/>
                  <a:pt x="2317173" y="1995949"/>
                </a:cubicBezTo>
                <a:cubicBezTo>
                  <a:pt x="2333409" y="1992304"/>
                  <a:pt x="2348284" y="1983944"/>
                  <a:pt x="2363056" y="1976284"/>
                </a:cubicBezTo>
                <a:cubicBezTo>
                  <a:pt x="2371520" y="1971895"/>
                  <a:pt x="2428386" y="1936583"/>
                  <a:pt x="2438437" y="1927123"/>
                </a:cubicBezTo>
                <a:cubicBezTo>
                  <a:pt x="2453985" y="1912489"/>
                  <a:pt x="2484314" y="1862360"/>
                  <a:pt x="2490876" y="1848465"/>
                </a:cubicBezTo>
                <a:cubicBezTo>
                  <a:pt x="2501359" y="1826265"/>
                  <a:pt x="2510121" y="1803178"/>
                  <a:pt x="2517095" y="1779639"/>
                </a:cubicBezTo>
                <a:cubicBezTo>
                  <a:pt x="2540710" y="1699937"/>
                  <a:pt x="2548550" y="1641814"/>
                  <a:pt x="2562979" y="1560052"/>
                </a:cubicBezTo>
                <a:cubicBezTo>
                  <a:pt x="2577196" y="1339690"/>
                  <a:pt x="2571683" y="1463608"/>
                  <a:pt x="2566256" y="1078271"/>
                </a:cubicBezTo>
                <a:cubicBezTo>
                  <a:pt x="2565034" y="991504"/>
                  <a:pt x="2563354" y="996185"/>
                  <a:pt x="2553147" y="911123"/>
                </a:cubicBezTo>
                <a:cubicBezTo>
                  <a:pt x="2552054" y="887089"/>
                  <a:pt x="2551686" y="863010"/>
                  <a:pt x="2549869" y="839020"/>
                </a:cubicBezTo>
                <a:cubicBezTo>
                  <a:pt x="2546223" y="790891"/>
                  <a:pt x="2536760" y="694813"/>
                  <a:pt x="2536760" y="694813"/>
                </a:cubicBezTo>
                <a:cubicBezTo>
                  <a:pt x="2535667" y="634727"/>
                  <a:pt x="2535198" y="574626"/>
                  <a:pt x="2533482" y="514555"/>
                </a:cubicBezTo>
                <a:cubicBezTo>
                  <a:pt x="2532849" y="492397"/>
                  <a:pt x="2529074" y="441748"/>
                  <a:pt x="2523650" y="419510"/>
                </a:cubicBezTo>
                <a:cubicBezTo>
                  <a:pt x="2502515" y="332857"/>
                  <a:pt x="2504243" y="349673"/>
                  <a:pt x="2477766" y="285136"/>
                </a:cubicBezTo>
                <a:cubicBezTo>
                  <a:pt x="2466601" y="257921"/>
                  <a:pt x="2459814" y="228609"/>
                  <a:pt x="2444992" y="203200"/>
                </a:cubicBezTo>
                <a:cubicBezTo>
                  <a:pt x="2428875" y="175570"/>
                  <a:pt x="2420616" y="157419"/>
                  <a:pt x="2399108" y="134375"/>
                </a:cubicBezTo>
                <a:cubicBezTo>
                  <a:pt x="2385119" y="119387"/>
                  <a:pt x="2371234" y="110605"/>
                  <a:pt x="2353224" y="101600"/>
                </a:cubicBezTo>
                <a:cubicBezTo>
                  <a:pt x="2343600" y="96788"/>
                  <a:pt x="2334165" y="91101"/>
                  <a:pt x="2323727" y="88491"/>
                </a:cubicBezTo>
                <a:cubicBezTo>
                  <a:pt x="2314293" y="86133"/>
                  <a:pt x="2225081" y="76325"/>
                  <a:pt x="2218850" y="75381"/>
                </a:cubicBezTo>
                <a:cubicBezTo>
                  <a:pt x="2153142" y="65425"/>
                  <a:pt x="2173506" y="63283"/>
                  <a:pt x="2100863" y="55716"/>
                </a:cubicBezTo>
                <a:cubicBezTo>
                  <a:pt x="2070361" y="52539"/>
                  <a:pt x="2039653" y="51744"/>
                  <a:pt x="2009095" y="49162"/>
                </a:cubicBezTo>
                <a:lnTo>
                  <a:pt x="1868166" y="36052"/>
                </a:lnTo>
                <a:cubicBezTo>
                  <a:pt x="1844135" y="33834"/>
                  <a:pt x="1820166" y="30702"/>
                  <a:pt x="1796063" y="29497"/>
                </a:cubicBezTo>
                <a:cubicBezTo>
                  <a:pt x="1774213" y="28405"/>
                  <a:pt x="1752335" y="27779"/>
                  <a:pt x="1730514" y="26220"/>
                </a:cubicBezTo>
                <a:cubicBezTo>
                  <a:pt x="1706442" y="24501"/>
                  <a:pt x="1682490" y="21292"/>
                  <a:pt x="1658411" y="19665"/>
                </a:cubicBezTo>
                <a:lnTo>
                  <a:pt x="1487985" y="9833"/>
                </a:lnTo>
                <a:cubicBezTo>
                  <a:pt x="1468322" y="8709"/>
                  <a:pt x="1448566" y="8730"/>
                  <a:pt x="1428992" y="6555"/>
                </a:cubicBezTo>
                <a:lnTo>
                  <a:pt x="1369998" y="0"/>
                </a:lnTo>
                <a:lnTo>
                  <a:pt x="989818" y="6555"/>
                </a:lnTo>
                <a:cubicBezTo>
                  <a:pt x="961341" y="7357"/>
                  <a:pt x="932999" y="10792"/>
                  <a:pt x="904605" y="13110"/>
                </a:cubicBezTo>
                <a:cubicBezTo>
                  <a:pt x="867086" y="16173"/>
                  <a:pt x="809128" y="20964"/>
                  <a:pt x="770231" y="26220"/>
                </a:cubicBezTo>
                <a:cubicBezTo>
                  <a:pt x="749406" y="29034"/>
                  <a:pt x="728861" y="33875"/>
                  <a:pt x="707960" y="36052"/>
                </a:cubicBezTo>
                <a:cubicBezTo>
                  <a:pt x="676306" y="39349"/>
                  <a:pt x="593124" y="43706"/>
                  <a:pt x="553921" y="45884"/>
                </a:cubicBezTo>
                <a:lnTo>
                  <a:pt x="501482" y="52439"/>
                </a:lnTo>
                <a:lnTo>
                  <a:pt x="439211" y="58994"/>
                </a:lnTo>
                <a:cubicBezTo>
                  <a:pt x="275301" y="79483"/>
                  <a:pt x="368579" y="71487"/>
                  <a:pt x="275340" y="78658"/>
                </a:cubicBezTo>
                <a:cubicBezTo>
                  <a:pt x="260786" y="81084"/>
                  <a:pt x="219063" y="87603"/>
                  <a:pt x="203237" y="91768"/>
                </a:cubicBezTo>
                <a:cubicBezTo>
                  <a:pt x="184098" y="96805"/>
                  <a:pt x="161862" y="105901"/>
                  <a:pt x="144244" y="114710"/>
                </a:cubicBezTo>
                <a:cubicBezTo>
                  <a:pt x="136366" y="118649"/>
                  <a:pt x="129057" y="123644"/>
                  <a:pt x="121302" y="127820"/>
                </a:cubicBezTo>
                <a:cubicBezTo>
                  <a:pt x="114849" y="131294"/>
                  <a:pt x="107921" y="133882"/>
                  <a:pt x="101637" y="137652"/>
                </a:cubicBezTo>
                <a:cubicBezTo>
                  <a:pt x="96953" y="140462"/>
                  <a:pt x="93159" y="144589"/>
                  <a:pt x="88527" y="147484"/>
                </a:cubicBezTo>
                <a:cubicBezTo>
                  <a:pt x="84384" y="150073"/>
                  <a:pt x="79660" y="151615"/>
                  <a:pt x="75418" y="154039"/>
                </a:cubicBezTo>
                <a:cubicBezTo>
                  <a:pt x="65719" y="159581"/>
                  <a:pt x="49904" y="172291"/>
                  <a:pt x="45921" y="180258"/>
                </a:cubicBezTo>
                <a:cubicBezTo>
                  <a:pt x="43736" y="184628"/>
                  <a:pt x="41291" y="188877"/>
                  <a:pt x="39366" y="193368"/>
                </a:cubicBezTo>
                <a:cubicBezTo>
                  <a:pt x="38005" y="196543"/>
                  <a:pt x="38005" y="200326"/>
                  <a:pt x="36089" y="203200"/>
                </a:cubicBezTo>
                <a:cubicBezTo>
                  <a:pt x="35483" y="204109"/>
                  <a:pt x="21887" y="209755"/>
                  <a:pt x="19702" y="229420"/>
                </a:cubicBezTo>
                <a:close/>
              </a:path>
            </a:pathLst>
          </a:custGeom>
          <a:solidFill>
            <a:schemeClr val="accent4">
              <a:alpha val="2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B1F182-A5ED-EE4B-D526-14251E2D611E}"/>
              </a:ext>
            </a:extLst>
          </p:cNvPr>
          <p:cNvSpPr txBox="1"/>
          <p:nvPr/>
        </p:nvSpPr>
        <p:spPr>
          <a:xfrm>
            <a:off x="5432516" y="4096526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Times each point is counted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29BA38-C8BF-1F4B-5840-6127D06CD067}"/>
              </a:ext>
            </a:extLst>
          </p:cNvPr>
          <p:cNvSpPr txBox="1"/>
          <p:nvPr/>
        </p:nvSpPr>
        <p:spPr>
          <a:xfrm>
            <a:off x="4822916" y="2190750"/>
            <a:ext cx="1905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0   0   0   1 </a:t>
            </a:r>
          </a:p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1   1   1   1</a:t>
            </a:r>
          </a:p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1   1   1   1</a:t>
            </a:r>
          </a:p>
          <a:p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9D98CE-CF31-C375-A4BA-4E66CC088721}"/>
              </a:ext>
            </a:extLst>
          </p:cNvPr>
          <p:cNvSpPr txBox="1"/>
          <p:nvPr/>
        </p:nvSpPr>
        <p:spPr>
          <a:xfrm>
            <a:off x="6880316" y="2190750"/>
            <a:ext cx="201754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0   0   0   1 </a:t>
            </a:r>
          </a:p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1   1   1   1</a:t>
            </a:r>
          </a:p>
          <a:p>
            <a:r>
              <a:rPr lang="en-US">
                <a:latin typeface="Consolas" panose="020B0609020204030204" pitchFamily="49" charset="0"/>
              </a:rPr>
              <a:t> 1   1   1   2</a:t>
            </a:r>
          </a:p>
          <a:p>
            <a:r>
              <a:rPr lang="en-US">
                <a:latin typeface="Consolas" panose="020B0609020204030204" pitchFamily="49" charset="0"/>
              </a:rPr>
              <a:t> 1   1   1   2</a:t>
            </a:r>
          </a:p>
          <a:p>
            <a:r>
              <a:rPr lang="en-US">
                <a:latin typeface="Consolas" panose="020B0609020204030204" pitchFamily="49" charset="0"/>
              </a:rPr>
              <a:t> 1   1   1   2</a:t>
            </a:r>
          </a:p>
          <a:p>
            <a:r>
              <a:rPr lang="en-US">
                <a:latin typeface="Consolas" panose="020B0609020204030204" pitchFamily="49" charset="0"/>
              </a:rPr>
              <a:t> 1   1   1   1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024C452-6DDD-F310-94FB-A20BC5FFFF5F}"/>
              </a:ext>
            </a:extLst>
          </p:cNvPr>
          <p:cNvSpPr/>
          <p:nvPr/>
        </p:nvSpPr>
        <p:spPr>
          <a:xfrm>
            <a:off x="6848005" y="3069541"/>
            <a:ext cx="1735098" cy="982253"/>
          </a:xfrm>
          <a:custGeom>
            <a:avLst/>
            <a:gdLst>
              <a:gd name="connsiteX0" fmla="*/ 161555 w 1735098"/>
              <a:gd name="connsiteY0" fmla="*/ 25848 h 982253"/>
              <a:gd name="connsiteX1" fmla="*/ 145399 w 1735098"/>
              <a:gd name="connsiteY1" fmla="*/ 32311 h 982253"/>
              <a:gd name="connsiteX2" fmla="*/ 77546 w 1735098"/>
              <a:gd name="connsiteY2" fmla="*/ 80777 h 982253"/>
              <a:gd name="connsiteX3" fmla="*/ 51698 w 1735098"/>
              <a:gd name="connsiteY3" fmla="*/ 129243 h 982253"/>
              <a:gd name="connsiteX4" fmla="*/ 48466 w 1735098"/>
              <a:gd name="connsiteY4" fmla="*/ 164786 h 982253"/>
              <a:gd name="connsiteX5" fmla="*/ 80777 w 1735098"/>
              <a:gd name="connsiteY5" fmla="*/ 268181 h 982253"/>
              <a:gd name="connsiteX6" fmla="*/ 48466 w 1735098"/>
              <a:gd name="connsiteY6" fmla="*/ 306954 h 982253"/>
              <a:gd name="connsiteX7" fmla="*/ 16156 w 1735098"/>
              <a:gd name="connsiteY7" fmla="*/ 339265 h 982253"/>
              <a:gd name="connsiteX8" fmla="*/ 9693 w 1735098"/>
              <a:gd name="connsiteY8" fmla="*/ 494357 h 982253"/>
              <a:gd name="connsiteX9" fmla="*/ 16156 w 1735098"/>
              <a:gd name="connsiteY9" fmla="*/ 546055 h 982253"/>
              <a:gd name="connsiteX10" fmla="*/ 32311 w 1735098"/>
              <a:gd name="connsiteY10" fmla="*/ 584828 h 982253"/>
              <a:gd name="connsiteX11" fmla="*/ 6462 w 1735098"/>
              <a:gd name="connsiteY11" fmla="*/ 649450 h 982253"/>
              <a:gd name="connsiteX12" fmla="*/ 0 w 1735098"/>
              <a:gd name="connsiteY12" fmla="*/ 726996 h 982253"/>
              <a:gd name="connsiteX13" fmla="*/ 12924 w 1735098"/>
              <a:gd name="connsiteY13" fmla="*/ 765769 h 982253"/>
              <a:gd name="connsiteX14" fmla="*/ 29080 w 1735098"/>
              <a:gd name="connsiteY14" fmla="*/ 788387 h 982253"/>
              <a:gd name="connsiteX15" fmla="*/ 64622 w 1735098"/>
              <a:gd name="connsiteY15" fmla="*/ 827160 h 982253"/>
              <a:gd name="connsiteX16" fmla="*/ 84009 w 1735098"/>
              <a:gd name="connsiteY16" fmla="*/ 849778 h 982253"/>
              <a:gd name="connsiteX17" fmla="*/ 171248 w 1735098"/>
              <a:gd name="connsiteY17" fmla="*/ 878858 h 982253"/>
              <a:gd name="connsiteX18" fmla="*/ 226177 w 1735098"/>
              <a:gd name="connsiteY18" fmla="*/ 895013 h 982253"/>
              <a:gd name="connsiteX19" fmla="*/ 474971 w 1735098"/>
              <a:gd name="connsiteY19" fmla="*/ 927324 h 982253"/>
              <a:gd name="connsiteX20" fmla="*/ 791618 w 1735098"/>
              <a:gd name="connsiteY20" fmla="*/ 943479 h 982253"/>
              <a:gd name="connsiteX21" fmla="*/ 1137346 w 1735098"/>
              <a:gd name="connsiteY21" fmla="*/ 982253 h 982253"/>
              <a:gd name="connsiteX22" fmla="*/ 1399064 w 1735098"/>
              <a:gd name="connsiteY22" fmla="*/ 966097 h 982253"/>
              <a:gd name="connsiteX23" fmla="*/ 1505691 w 1735098"/>
              <a:gd name="connsiteY23" fmla="*/ 930555 h 982253"/>
              <a:gd name="connsiteX24" fmla="*/ 1615548 w 1735098"/>
              <a:gd name="connsiteY24" fmla="*/ 875626 h 982253"/>
              <a:gd name="connsiteX25" fmla="*/ 1641397 w 1735098"/>
              <a:gd name="connsiteY25" fmla="*/ 862702 h 982253"/>
              <a:gd name="connsiteX26" fmla="*/ 1696325 w 1735098"/>
              <a:gd name="connsiteY26" fmla="*/ 814236 h 982253"/>
              <a:gd name="connsiteX27" fmla="*/ 1735098 w 1735098"/>
              <a:gd name="connsiteY27" fmla="*/ 672067 h 982253"/>
              <a:gd name="connsiteX28" fmla="*/ 1728636 w 1735098"/>
              <a:gd name="connsiteY28" fmla="*/ 546055 h 982253"/>
              <a:gd name="connsiteX29" fmla="*/ 1718943 w 1735098"/>
              <a:gd name="connsiteY29" fmla="*/ 445891 h 982253"/>
              <a:gd name="connsiteX30" fmla="*/ 1712481 w 1735098"/>
              <a:gd name="connsiteY30" fmla="*/ 342496 h 982253"/>
              <a:gd name="connsiteX31" fmla="*/ 1715712 w 1735098"/>
              <a:gd name="connsiteY31" fmla="*/ 193865 h 982253"/>
              <a:gd name="connsiteX32" fmla="*/ 1696325 w 1735098"/>
              <a:gd name="connsiteY32" fmla="*/ 135706 h 982253"/>
              <a:gd name="connsiteX33" fmla="*/ 1680170 w 1735098"/>
              <a:gd name="connsiteY33" fmla="*/ 84008 h 982253"/>
              <a:gd name="connsiteX34" fmla="*/ 1673707 w 1735098"/>
              <a:gd name="connsiteY34" fmla="*/ 67853 h 982253"/>
              <a:gd name="connsiteX35" fmla="*/ 1660783 w 1735098"/>
              <a:gd name="connsiteY35" fmla="*/ 54928 h 982253"/>
              <a:gd name="connsiteX36" fmla="*/ 1647859 w 1735098"/>
              <a:gd name="connsiteY36" fmla="*/ 45235 h 982253"/>
              <a:gd name="connsiteX37" fmla="*/ 1592930 w 1735098"/>
              <a:gd name="connsiteY37" fmla="*/ 29079 h 982253"/>
              <a:gd name="connsiteX38" fmla="*/ 1547695 w 1735098"/>
              <a:gd name="connsiteY38" fmla="*/ 25848 h 982253"/>
              <a:gd name="connsiteX39" fmla="*/ 1444300 w 1735098"/>
              <a:gd name="connsiteY39" fmla="*/ 19386 h 982253"/>
              <a:gd name="connsiteX40" fmla="*/ 1382909 w 1735098"/>
              <a:gd name="connsiteY40" fmla="*/ 12924 h 982253"/>
              <a:gd name="connsiteX41" fmla="*/ 1337674 w 1735098"/>
              <a:gd name="connsiteY41" fmla="*/ 6462 h 982253"/>
              <a:gd name="connsiteX42" fmla="*/ 1231047 w 1735098"/>
              <a:gd name="connsiteY42" fmla="*/ 0 h 982253"/>
              <a:gd name="connsiteX43" fmla="*/ 917631 w 1735098"/>
              <a:gd name="connsiteY43" fmla="*/ 6462 h 982253"/>
              <a:gd name="connsiteX44" fmla="*/ 872396 w 1735098"/>
              <a:gd name="connsiteY44" fmla="*/ 9693 h 982253"/>
              <a:gd name="connsiteX45" fmla="*/ 568673 w 1735098"/>
              <a:gd name="connsiteY45" fmla="*/ 12924 h 982253"/>
              <a:gd name="connsiteX46" fmla="*/ 510513 w 1735098"/>
              <a:gd name="connsiteY46" fmla="*/ 16155 h 982253"/>
              <a:gd name="connsiteX47" fmla="*/ 161555 w 1735098"/>
              <a:gd name="connsiteY47" fmla="*/ 25848 h 98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735098" h="982253">
                <a:moveTo>
                  <a:pt x="161555" y="25848"/>
                </a:moveTo>
                <a:cubicBezTo>
                  <a:pt x="156170" y="28002"/>
                  <a:pt x="150254" y="29137"/>
                  <a:pt x="145399" y="32311"/>
                </a:cubicBezTo>
                <a:cubicBezTo>
                  <a:pt x="122136" y="47522"/>
                  <a:pt x="77546" y="80777"/>
                  <a:pt x="77546" y="80777"/>
                </a:cubicBezTo>
                <a:cubicBezTo>
                  <a:pt x="69719" y="93300"/>
                  <a:pt x="55161" y="113659"/>
                  <a:pt x="51698" y="129243"/>
                </a:cubicBezTo>
                <a:cubicBezTo>
                  <a:pt x="49117" y="140856"/>
                  <a:pt x="49543" y="152938"/>
                  <a:pt x="48466" y="164786"/>
                </a:cubicBezTo>
                <a:cubicBezTo>
                  <a:pt x="74205" y="210324"/>
                  <a:pt x="107116" y="225634"/>
                  <a:pt x="80777" y="268181"/>
                </a:cubicBezTo>
                <a:cubicBezTo>
                  <a:pt x="71922" y="282486"/>
                  <a:pt x="59783" y="294505"/>
                  <a:pt x="48466" y="306954"/>
                </a:cubicBezTo>
                <a:cubicBezTo>
                  <a:pt x="38220" y="318224"/>
                  <a:pt x="26926" y="328495"/>
                  <a:pt x="16156" y="339265"/>
                </a:cubicBezTo>
                <a:cubicBezTo>
                  <a:pt x="-4395" y="407763"/>
                  <a:pt x="2859" y="371358"/>
                  <a:pt x="9693" y="494357"/>
                </a:cubicBezTo>
                <a:cubicBezTo>
                  <a:pt x="10656" y="511697"/>
                  <a:pt x="11944" y="529207"/>
                  <a:pt x="16156" y="546055"/>
                </a:cubicBezTo>
                <a:cubicBezTo>
                  <a:pt x="19552" y="559638"/>
                  <a:pt x="26926" y="571904"/>
                  <a:pt x="32311" y="584828"/>
                </a:cubicBezTo>
                <a:cubicBezTo>
                  <a:pt x="24956" y="601378"/>
                  <a:pt x="10310" y="632521"/>
                  <a:pt x="6462" y="649450"/>
                </a:cubicBezTo>
                <a:cubicBezTo>
                  <a:pt x="5415" y="654057"/>
                  <a:pt x="65" y="726157"/>
                  <a:pt x="0" y="726996"/>
                </a:cubicBezTo>
                <a:cubicBezTo>
                  <a:pt x="4308" y="739920"/>
                  <a:pt x="7092" y="753457"/>
                  <a:pt x="12924" y="765769"/>
                </a:cubicBezTo>
                <a:cubicBezTo>
                  <a:pt x="16890" y="774142"/>
                  <a:pt x="23431" y="781043"/>
                  <a:pt x="29080" y="788387"/>
                </a:cubicBezTo>
                <a:cubicBezTo>
                  <a:pt x="49898" y="815451"/>
                  <a:pt x="40577" y="801112"/>
                  <a:pt x="64622" y="827160"/>
                </a:cubicBezTo>
                <a:cubicBezTo>
                  <a:pt x="71357" y="834457"/>
                  <a:pt x="75747" y="844270"/>
                  <a:pt x="84009" y="849778"/>
                </a:cubicBezTo>
                <a:cubicBezTo>
                  <a:pt x="105016" y="863782"/>
                  <a:pt x="148900" y="872573"/>
                  <a:pt x="171248" y="878858"/>
                </a:cubicBezTo>
                <a:cubicBezTo>
                  <a:pt x="189620" y="884025"/>
                  <a:pt x="207538" y="890912"/>
                  <a:pt x="226177" y="895013"/>
                </a:cubicBezTo>
                <a:cubicBezTo>
                  <a:pt x="313030" y="914121"/>
                  <a:pt x="384541" y="922710"/>
                  <a:pt x="474971" y="927324"/>
                </a:cubicBezTo>
                <a:lnTo>
                  <a:pt x="791618" y="943479"/>
                </a:lnTo>
                <a:cubicBezTo>
                  <a:pt x="1055274" y="977869"/>
                  <a:pt x="939852" y="966660"/>
                  <a:pt x="1137346" y="982253"/>
                </a:cubicBezTo>
                <a:cubicBezTo>
                  <a:pt x="1206387" y="979872"/>
                  <a:pt x="1320054" y="981899"/>
                  <a:pt x="1399064" y="966097"/>
                </a:cubicBezTo>
                <a:cubicBezTo>
                  <a:pt x="1427445" y="960421"/>
                  <a:pt x="1478752" y="941530"/>
                  <a:pt x="1505691" y="930555"/>
                </a:cubicBezTo>
                <a:cubicBezTo>
                  <a:pt x="1542305" y="915638"/>
                  <a:pt x="1582006" y="892938"/>
                  <a:pt x="1615548" y="875626"/>
                </a:cubicBezTo>
                <a:cubicBezTo>
                  <a:pt x="1624108" y="871208"/>
                  <a:pt x="1634174" y="869076"/>
                  <a:pt x="1641397" y="862702"/>
                </a:cubicBezTo>
                <a:lnTo>
                  <a:pt x="1696325" y="814236"/>
                </a:lnTo>
                <a:cubicBezTo>
                  <a:pt x="1731284" y="709358"/>
                  <a:pt x="1720078" y="757183"/>
                  <a:pt x="1735098" y="672067"/>
                </a:cubicBezTo>
                <a:cubicBezTo>
                  <a:pt x="1732944" y="630063"/>
                  <a:pt x="1731580" y="588011"/>
                  <a:pt x="1728636" y="546055"/>
                </a:cubicBezTo>
                <a:cubicBezTo>
                  <a:pt x="1716771" y="376979"/>
                  <a:pt x="1726443" y="577146"/>
                  <a:pt x="1718943" y="445891"/>
                </a:cubicBezTo>
                <a:cubicBezTo>
                  <a:pt x="1712987" y="341658"/>
                  <a:pt x="1719091" y="408601"/>
                  <a:pt x="1712481" y="342496"/>
                </a:cubicBezTo>
                <a:cubicBezTo>
                  <a:pt x="1719765" y="284222"/>
                  <a:pt x="1725456" y="260679"/>
                  <a:pt x="1715712" y="193865"/>
                </a:cubicBezTo>
                <a:cubicBezTo>
                  <a:pt x="1712763" y="173644"/>
                  <a:pt x="1702420" y="155211"/>
                  <a:pt x="1696325" y="135706"/>
                </a:cubicBezTo>
                <a:cubicBezTo>
                  <a:pt x="1690940" y="118473"/>
                  <a:pt x="1686876" y="100771"/>
                  <a:pt x="1680170" y="84008"/>
                </a:cubicBezTo>
                <a:cubicBezTo>
                  <a:pt x="1678016" y="78623"/>
                  <a:pt x="1676924" y="72679"/>
                  <a:pt x="1673707" y="67853"/>
                </a:cubicBezTo>
                <a:cubicBezTo>
                  <a:pt x="1670327" y="62784"/>
                  <a:pt x="1665368" y="58940"/>
                  <a:pt x="1660783" y="54928"/>
                </a:cubicBezTo>
                <a:cubicBezTo>
                  <a:pt x="1656730" y="51382"/>
                  <a:pt x="1652586" y="47814"/>
                  <a:pt x="1647859" y="45235"/>
                </a:cubicBezTo>
                <a:cubicBezTo>
                  <a:pt x="1629617" y="35285"/>
                  <a:pt x="1613905" y="31701"/>
                  <a:pt x="1592930" y="29079"/>
                </a:cubicBezTo>
                <a:cubicBezTo>
                  <a:pt x="1577930" y="27204"/>
                  <a:pt x="1562780" y="26821"/>
                  <a:pt x="1547695" y="25848"/>
                </a:cubicBezTo>
                <a:lnTo>
                  <a:pt x="1444300" y="19386"/>
                </a:lnTo>
                <a:cubicBezTo>
                  <a:pt x="1423803" y="17577"/>
                  <a:pt x="1403336" y="15400"/>
                  <a:pt x="1382909" y="12924"/>
                </a:cubicBezTo>
                <a:cubicBezTo>
                  <a:pt x="1367788" y="11091"/>
                  <a:pt x="1352825" y="8029"/>
                  <a:pt x="1337674" y="6462"/>
                </a:cubicBezTo>
                <a:cubicBezTo>
                  <a:pt x="1321936" y="4834"/>
                  <a:pt x="1242894" y="658"/>
                  <a:pt x="1231047" y="0"/>
                </a:cubicBezTo>
                <a:lnTo>
                  <a:pt x="917631" y="6462"/>
                </a:lnTo>
                <a:cubicBezTo>
                  <a:pt x="902520" y="6870"/>
                  <a:pt x="887510" y="9413"/>
                  <a:pt x="872396" y="9693"/>
                </a:cubicBezTo>
                <a:lnTo>
                  <a:pt x="568673" y="12924"/>
                </a:lnTo>
                <a:cubicBezTo>
                  <a:pt x="549286" y="14001"/>
                  <a:pt x="529930" y="16155"/>
                  <a:pt x="510513" y="16155"/>
                </a:cubicBezTo>
                <a:lnTo>
                  <a:pt x="161555" y="25848"/>
                </a:lnTo>
                <a:close/>
              </a:path>
            </a:pathLst>
          </a:custGeom>
          <a:solidFill>
            <a:schemeClr val="accent2">
              <a:alpha val="19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959F80-296A-DC62-D5A4-F6E0F49C5D72}"/>
              </a:ext>
            </a:extLst>
          </p:cNvPr>
          <p:cNvSpPr/>
          <p:nvPr/>
        </p:nvSpPr>
        <p:spPr>
          <a:xfrm>
            <a:off x="4831929" y="2850352"/>
            <a:ext cx="3828026" cy="1207588"/>
          </a:xfrm>
          <a:custGeom>
            <a:avLst/>
            <a:gdLst>
              <a:gd name="connsiteX0" fmla="*/ 88490 w 3828026"/>
              <a:gd name="connsiteY0" fmla="*/ 46887 h 1207588"/>
              <a:gd name="connsiteX1" fmla="*/ 72103 w 3828026"/>
              <a:gd name="connsiteY1" fmla="*/ 50164 h 1207588"/>
              <a:gd name="connsiteX2" fmla="*/ 39329 w 3828026"/>
              <a:gd name="connsiteY2" fmla="*/ 76383 h 1207588"/>
              <a:gd name="connsiteX3" fmla="*/ 22942 w 3828026"/>
              <a:gd name="connsiteY3" fmla="*/ 89493 h 1207588"/>
              <a:gd name="connsiteX4" fmla="*/ 16387 w 3828026"/>
              <a:gd name="connsiteY4" fmla="*/ 105880 h 1207588"/>
              <a:gd name="connsiteX5" fmla="*/ 9832 w 3828026"/>
              <a:gd name="connsiteY5" fmla="*/ 115713 h 1207588"/>
              <a:gd name="connsiteX6" fmla="*/ 13110 w 3828026"/>
              <a:gd name="connsiteY6" fmla="*/ 164874 h 1207588"/>
              <a:gd name="connsiteX7" fmla="*/ 19664 w 3828026"/>
              <a:gd name="connsiteY7" fmla="*/ 177983 h 1207588"/>
              <a:gd name="connsiteX8" fmla="*/ 29497 w 3828026"/>
              <a:gd name="connsiteY8" fmla="*/ 191093 h 1207588"/>
              <a:gd name="connsiteX9" fmla="*/ 58993 w 3828026"/>
              <a:gd name="connsiteY9" fmla="*/ 210758 h 1207588"/>
              <a:gd name="connsiteX10" fmla="*/ 154039 w 3828026"/>
              <a:gd name="connsiteY10" fmla="*/ 246809 h 1207588"/>
              <a:gd name="connsiteX11" fmla="*/ 196645 w 3828026"/>
              <a:gd name="connsiteY11" fmla="*/ 256642 h 1207588"/>
              <a:gd name="connsiteX12" fmla="*/ 249084 w 3828026"/>
              <a:gd name="connsiteY12" fmla="*/ 259919 h 1207588"/>
              <a:gd name="connsiteX13" fmla="*/ 294968 w 3828026"/>
              <a:gd name="connsiteY13" fmla="*/ 263196 h 1207588"/>
              <a:gd name="connsiteX14" fmla="*/ 429342 w 3828026"/>
              <a:gd name="connsiteY14" fmla="*/ 259919 h 1207588"/>
              <a:gd name="connsiteX15" fmla="*/ 750529 w 3828026"/>
              <a:gd name="connsiteY15" fmla="*/ 266474 h 1207588"/>
              <a:gd name="connsiteX16" fmla="*/ 960284 w 3828026"/>
              <a:gd name="connsiteY16" fmla="*/ 263196 h 1207588"/>
              <a:gd name="connsiteX17" fmla="*/ 1055329 w 3828026"/>
              <a:gd name="connsiteY17" fmla="*/ 256642 h 1207588"/>
              <a:gd name="connsiteX18" fmla="*/ 1097935 w 3828026"/>
              <a:gd name="connsiteY18" fmla="*/ 253364 h 1207588"/>
              <a:gd name="connsiteX19" fmla="*/ 1406013 w 3828026"/>
              <a:gd name="connsiteY19" fmla="*/ 250087 h 1207588"/>
              <a:gd name="connsiteX20" fmla="*/ 1543664 w 3828026"/>
              <a:gd name="connsiteY20" fmla="*/ 250087 h 1207588"/>
              <a:gd name="connsiteX21" fmla="*/ 1589548 w 3828026"/>
              <a:gd name="connsiteY21" fmla="*/ 256642 h 1207588"/>
              <a:gd name="connsiteX22" fmla="*/ 1622322 w 3828026"/>
              <a:gd name="connsiteY22" fmla="*/ 259919 h 1207588"/>
              <a:gd name="connsiteX23" fmla="*/ 1635432 w 3828026"/>
              <a:gd name="connsiteY23" fmla="*/ 250087 h 1207588"/>
              <a:gd name="connsiteX24" fmla="*/ 1638710 w 3828026"/>
              <a:gd name="connsiteY24" fmla="*/ 273029 h 1207588"/>
              <a:gd name="connsiteX25" fmla="*/ 1645264 w 3828026"/>
              <a:gd name="connsiteY25" fmla="*/ 295971 h 1207588"/>
              <a:gd name="connsiteX26" fmla="*/ 1651819 w 3828026"/>
              <a:gd name="connsiteY26" fmla="*/ 351687 h 1207588"/>
              <a:gd name="connsiteX27" fmla="*/ 1648542 w 3828026"/>
              <a:gd name="connsiteY27" fmla="*/ 459842 h 1207588"/>
              <a:gd name="connsiteX28" fmla="*/ 1641987 w 3828026"/>
              <a:gd name="connsiteY28" fmla="*/ 492616 h 1207588"/>
              <a:gd name="connsiteX29" fmla="*/ 1635432 w 3828026"/>
              <a:gd name="connsiteY29" fmla="*/ 548332 h 1207588"/>
              <a:gd name="connsiteX30" fmla="*/ 1628877 w 3828026"/>
              <a:gd name="connsiteY30" fmla="*/ 577829 h 1207588"/>
              <a:gd name="connsiteX31" fmla="*/ 1615768 w 3828026"/>
              <a:gd name="connsiteY31" fmla="*/ 649932 h 1207588"/>
              <a:gd name="connsiteX32" fmla="*/ 1586271 w 3828026"/>
              <a:gd name="connsiteY32" fmla="*/ 722035 h 1207588"/>
              <a:gd name="connsiteX33" fmla="*/ 1560052 w 3828026"/>
              <a:gd name="connsiteY33" fmla="*/ 771196 h 1207588"/>
              <a:gd name="connsiteX34" fmla="*/ 1553497 w 3828026"/>
              <a:gd name="connsiteY34" fmla="*/ 790861 h 1207588"/>
              <a:gd name="connsiteX35" fmla="*/ 1517445 w 3828026"/>
              <a:gd name="connsiteY35" fmla="*/ 843300 h 1207588"/>
              <a:gd name="connsiteX36" fmla="*/ 1501058 w 3828026"/>
              <a:gd name="connsiteY36" fmla="*/ 856409 h 1207588"/>
              <a:gd name="connsiteX37" fmla="*/ 1481393 w 3828026"/>
              <a:gd name="connsiteY37" fmla="*/ 876074 h 1207588"/>
              <a:gd name="connsiteX38" fmla="*/ 1389626 w 3828026"/>
              <a:gd name="connsiteY38" fmla="*/ 899016 h 1207588"/>
              <a:gd name="connsiteX39" fmla="*/ 1209368 w 3828026"/>
              <a:gd name="connsiteY39" fmla="*/ 895738 h 1207588"/>
              <a:gd name="connsiteX40" fmla="*/ 1127432 w 3828026"/>
              <a:gd name="connsiteY40" fmla="*/ 889183 h 1207588"/>
              <a:gd name="connsiteX41" fmla="*/ 1045497 w 3828026"/>
              <a:gd name="connsiteY41" fmla="*/ 885906 h 1207588"/>
              <a:gd name="connsiteX42" fmla="*/ 704645 w 3828026"/>
              <a:gd name="connsiteY42" fmla="*/ 879351 h 1207588"/>
              <a:gd name="connsiteX43" fmla="*/ 635819 w 3828026"/>
              <a:gd name="connsiteY43" fmla="*/ 876074 h 1207588"/>
              <a:gd name="connsiteX44" fmla="*/ 170426 w 3828026"/>
              <a:gd name="connsiteY44" fmla="*/ 882629 h 1207588"/>
              <a:gd name="connsiteX45" fmla="*/ 75381 w 3828026"/>
              <a:gd name="connsiteY45" fmla="*/ 895738 h 1207588"/>
              <a:gd name="connsiteX46" fmla="*/ 13110 w 3828026"/>
              <a:gd name="connsiteY46" fmla="*/ 928513 h 1207588"/>
              <a:gd name="connsiteX47" fmla="*/ 0 w 3828026"/>
              <a:gd name="connsiteY47" fmla="*/ 948177 h 1207588"/>
              <a:gd name="connsiteX48" fmla="*/ 13110 w 3828026"/>
              <a:gd name="connsiteY48" fmla="*/ 1030113 h 1207588"/>
              <a:gd name="connsiteX49" fmla="*/ 29497 w 3828026"/>
              <a:gd name="connsiteY49" fmla="*/ 1049777 h 1207588"/>
              <a:gd name="connsiteX50" fmla="*/ 91768 w 3828026"/>
              <a:gd name="connsiteY50" fmla="*/ 1085829 h 1207588"/>
              <a:gd name="connsiteX51" fmla="*/ 144206 w 3828026"/>
              <a:gd name="connsiteY51" fmla="*/ 1102216 h 1207588"/>
              <a:gd name="connsiteX52" fmla="*/ 213032 w 3828026"/>
              <a:gd name="connsiteY52" fmla="*/ 1115325 h 1207588"/>
              <a:gd name="connsiteX53" fmla="*/ 439174 w 3828026"/>
              <a:gd name="connsiteY53" fmla="*/ 1154654 h 1207588"/>
              <a:gd name="connsiteX54" fmla="*/ 547329 w 3828026"/>
              <a:gd name="connsiteY54" fmla="*/ 1164487 h 1207588"/>
              <a:gd name="connsiteX55" fmla="*/ 675148 w 3828026"/>
              <a:gd name="connsiteY55" fmla="*/ 1174319 h 1207588"/>
              <a:gd name="connsiteX56" fmla="*/ 960284 w 3828026"/>
              <a:gd name="connsiteY56" fmla="*/ 1190706 h 1207588"/>
              <a:gd name="connsiteX57" fmla="*/ 1261806 w 3828026"/>
              <a:gd name="connsiteY57" fmla="*/ 1207093 h 1207588"/>
              <a:gd name="connsiteX58" fmla="*/ 1383071 w 3828026"/>
              <a:gd name="connsiteY58" fmla="*/ 1197261 h 1207588"/>
              <a:gd name="connsiteX59" fmla="*/ 1540387 w 3828026"/>
              <a:gd name="connsiteY59" fmla="*/ 1174319 h 1207588"/>
              <a:gd name="connsiteX60" fmla="*/ 1582993 w 3828026"/>
              <a:gd name="connsiteY60" fmla="*/ 1161209 h 1207588"/>
              <a:gd name="connsiteX61" fmla="*/ 1605935 w 3828026"/>
              <a:gd name="connsiteY61" fmla="*/ 1157932 h 1207588"/>
              <a:gd name="connsiteX62" fmla="*/ 1625600 w 3828026"/>
              <a:gd name="connsiteY62" fmla="*/ 1154654 h 1207588"/>
              <a:gd name="connsiteX63" fmla="*/ 1641987 w 3828026"/>
              <a:gd name="connsiteY63" fmla="*/ 1151377 h 1207588"/>
              <a:gd name="connsiteX64" fmla="*/ 1871406 w 3828026"/>
              <a:gd name="connsiteY64" fmla="*/ 1144822 h 1207588"/>
              <a:gd name="connsiteX65" fmla="*/ 1933677 w 3828026"/>
              <a:gd name="connsiteY65" fmla="*/ 1141545 h 1207588"/>
              <a:gd name="connsiteX66" fmla="*/ 2104103 w 3828026"/>
              <a:gd name="connsiteY66" fmla="*/ 1138267 h 1207588"/>
              <a:gd name="connsiteX67" fmla="*/ 2287639 w 3828026"/>
              <a:gd name="connsiteY67" fmla="*/ 1151377 h 1207588"/>
              <a:gd name="connsiteX68" fmla="*/ 2605548 w 3828026"/>
              <a:gd name="connsiteY68" fmla="*/ 1157932 h 1207588"/>
              <a:gd name="connsiteX69" fmla="*/ 2933290 w 3828026"/>
              <a:gd name="connsiteY69" fmla="*/ 1164487 h 1207588"/>
              <a:gd name="connsiteX70" fmla="*/ 3100439 w 3828026"/>
              <a:gd name="connsiteY70" fmla="*/ 1167764 h 1207588"/>
              <a:gd name="connsiteX71" fmla="*/ 3280697 w 3828026"/>
              <a:gd name="connsiteY71" fmla="*/ 1161209 h 1207588"/>
              <a:gd name="connsiteX72" fmla="*/ 3611716 w 3828026"/>
              <a:gd name="connsiteY72" fmla="*/ 1151377 h 1207588"/>
              <a:gd name="connsiteX73" fmla="*/ 3696929 w 3828026"/>
              <a:gd name="connsiteY73" fmla="*/ 1131713 h 1207588"/>
              <a:gd name="connsiteX74" fmla="*/ 3795252 w 3828026"/>
              <a:gd name="connsiteY74" fmla="*/ 1098938 h 1207588"/>
              <a:gd name="connsiteX75" fmla="*/ 3828026 w 3828026"/>
              <a:gd name="connsiteY75" fmla="*/ 1043222 h 1207588"/>
              <a:gd name="connsiteX76" fmla="*/ 3814916 w 3828026"/>
              <a:gd name="connsiteY76" fmla="*/ 997338 h 1207588"/>
              <a:gd name="connsiteX77" fmla="*/ 3795252 w 3828026"/>
              <a:gd name="connsiteY77" fmla="*/ 977674 h 1207588"/>
              <a:gd name="connsiteX78" fmla="*/ 3713316 w 3828026"/>
              <a:gd name="connsiteY78" fmla="*/ 944900 h 1207588"/>
              <a:gd name="connsiteX79" fmla="*/ 3654322 w 3828026"/>
              <a:gd name="connsiteY79" fmla="*/ 931790 h 1207588"/>
              <a:gd name="connsiteX80" fmla="*/ 3542890 w 3828026"/>
              <a:gd name="connsiteY80" fmla="*/ 912125 h 1207588"/>
              <a:gd name="connsiteX81" fmla="*/ 2995561 w 3828026"/>
              <a:gd name="connsiteY81" fmla="*/ 899016 h 1207588"/>
              <a:gd name="connsiteX82" fmla="*/ 2818581 w 3828026"/>
              <a:gd name="connsiteY82" fmla="*/ 889183 h 1207588"/>
              <a:gd name="connsiteX83" fmla="*/ 2697316 w 3828026"/>
              <a:gd name="connsiteY83" fmla="*/ 885906 h 1207588"/>
              <a:gd name="connsiteX84" fmla="*/ 2395793 w 3828026"/>
              <a:gd name="connsiteY84" fmla="*/ 872796 h 1207588"/>
              <a:gd name="connsiteX85" fmla="*/ 2271252 w 3828026"/>
              <a:gd name="connsiteY85" fmla="*/ 859687 h 1207588"/>
              <a:gd name="connsiteX86" fmla="*/ 2192593 w 3828026"/>
              <a:gd name="connsiteY86" fmla="*/ 853132 h 1207588"/>
              <a:gd name="connsiteX87" fmla="*/ 2163097 w 3828026"/>
              <a:gd name="connsiteY87" fmla="*/ 846577 h 1207588"/>
              <a:gd name="connsiteX88" fmla="*/ 2140155 w 3828026"/>
              <a:gd name="connsiteY88" fmla="*/ 843300 h 1207588"/>
              <a:gd name="connsiteX89" fmla="*/ 2090993 w 3828026"/>
              <a:gd name="connsiteY89" fmla="*/ 833467 h 1207588"/>
              <a:gd name="connsiteX90" fmla="*/ 2048387 w 3828026"/>
              <a:gd name="connsiteY90" fmla="*/ 810525 h 1207588"/>
              <a:gd name="connsiteX91" fmla="*/ 2022168 w 3828026"/>
              <a:gd name="connsiteY91" fmla="*/ 738422 h 1207588"/>
              <a:gd name="connsiteX92" fmla="*/ 2012335 w 3828026"/>
              <a:gd name="connsiteY92" fmla="*/ 649932 h 1207588"/>
              <a:gd name="connsiteX93" fmla="*/ 2015613 w 3828026"/>
              <a:gd name="connsiteY93" fmla="*/ 531945 h 1207588"/>
              <a:gd name="connsiteX94" fmla="*/ 2018890 w 3828026"/>
              <a:gd name="connsiteY94" fmla="*/ 338577 h 1207588"/>
              <a:gd name="connsiteX95" fmla="*/ 2022168 w 3828026"/>
              <a:gd name="connsiteY95" fmla="*/ 325467 h 1207588"/>
              <a:gd name="connsiteX96" fmla="*/ 2032000 w 3828026"/>
              <a:gd name="connsiteY96" fmla="*/ 299248 h 1207588"/>
              <a:gd name="connsiteX97" fmla="*/ 2048387 w 3828026"/>
              <a:gd name="connsiteY97" fmla="*/ 279583 h 1207588"/>
              <a:gd name="connsiteX98" fmla="*/ 2071329 w 3828026"/>
              <a:gd name="connsiteY98" fmla="*/ 259919 h 1207588"/>
              <a:gd name="connsiteX99" fmla="*/ 2081161 w 3828026"/>
              <a:gd name="connsiteY99" fmla="*/ 253364 h 1207588"/>
              <a:gd name="connsiteX100" fmla="*/ 2117213 w 3828026"/>
              <a:gd name="connsiteY100" fmla="*/ 246809 h 1207588"/>
              <a:gd name="connsiteX101" fmla="*/ 2330245 w 3828026"/>
              <a:gd name="connsiteY101" fmla="*/ 250087 h 1207588"/>
              <a:gd name="connsiteX102" fmla="*/ 2422013 w 3828026"/>
              <a:gd name="connsiteY102" fmla="*/ 246809 h 1207588"/>
              <a:gd name="connsiteX103" fmla="*/ 2579329 w 3828026"/>
              <a:gd name="connsiteY103" fmla="*/ 240254 h 1207588"/>
              <a:gd name="connsiteX104" fmla="*/ 2864464 w 3828026"/>
              <a:gd name="connsiteY104" fmla="*/ 233700 h 1207588"/>
              <a:gd name="connsiteX105" fmla="*/ 2933290 w 3828026"/>
              <a:gd name="connsiteY105" fmla="*/ 223867 h 1207588"/>
              <a:gd name="connsiteX106" fmla="*/ 3034890 w 3828026"/>
              <a:gd name="connsiteY106" fmla="*/ 217313 h 1207588"/>
              <a:gd name="connsiteX107" fmla="*/ 3185652 w 3828026"/>
              <a:gd name="connsiteY107" fmla="*/ 220590 h 1207588"/>
              <a:gd name="connsiteX108" fmla="*/ 3280697 w 3828026"/>
              <a:gd name="connsiteY108" fmla="*/ 227145 h 1207588"/>
              <a:gd name="connsiteX109" fmla="*/ 3660877 w 3828026"/>
              <a:gd name="connsiteY109" fmla="*/ 223867 h 1207588"/>
              <a:gd name="connsiteX110" fmla="*/ 3683819 w 3828026"/>
              <a:gd name="connsiteY110" fmla="*/ 214035 h 1207588"/>
              <a:gd name="connsiteX111" fmla="*/ 3696929 w 3828026"/>
              <a:gd name="connsiteY111" fmla="*/ 204203 h 1207588"/>
              <a:gd name="connsiteX112" fmla="*/ 3719871 w 3828026"/>
              <a:gd name="connsiteY112" fmla="*/ 164874 h 1207588"/>
              <a:gd name="connsiteX113" fmla="*/ 3723148 w 3828026"/>
              <a:gd name="connsiteY113" fmla="*/ 148487 h 1207588"/>
              <a:gd name="connsiteX114" fmla="*/ 3706761 w 3828026"/>
              <a:gd name="connsiteY114" fmla="*/ 82938 h 1207588"/>
              <a:gd name="connsiteX115" fmla="*/ 3664155 w 3828026"/>
              <a:gd name="connsiteY115" fmla="*/ 46887 h 1207588"/>
              <a:gd name="connsiteX116" fmla="*/ 3628103 w 3828026"/>
              <a:gd name="connsiteY116" fmla="*/ 30500 h 1207588"/>
              <a:gd name="connsiteX117" fmla="*/ 3533058 w 3828026"/>
              <a:gd name="connsiteY117" fmla="*/ 10835 h 1207588"/>
              <a:gd name="connsiteX118" fmla="*/ 3474064 w 3828026"/>
              <a:gd name="connsiteY118" fmla="*/ 7558 h 1207588"/>
              <a:gd name="connsiteX119" fmla="*/ 3310193 w 3828026"/>
              <a:gd name="connsiteY119" fmla="*/ 14113 h 1207588"/>
              <a:gd name="connsiteX120" fmla="*/ 3251200 w 3828026"/>
              <a:gd name="connsiteY120" fmla="*/ 20667 h 1207588"/>
              <a:gd name="connsiteX121" fmla="*/ 3106993 w 3828026"/>
              <a:gd name="connsiteY121" fmla="*/ 40332 h 1207588"/>
              <a:gd name="connsiteX122" fmla="*/ 2949677 w 3828026"/>
              <a:gd name="connsiteY122" fmla="*/ 50164 h 1207588"/>
              <a:gd name="connsiteX123" fmla="*/ 2857910 w 3828026"/>
              <a:gd name="connsiteY123" fmla="*/ 59996 h 1207588"/>
              <a:gd name="connsiteX124" fmla="*/ 2759587 w 3828026"/>
              <a:gd name="connsiteY124" fmla="*/ 63274 h 1207588"/>
              <a:gd name="connsiteX125" fmla="*/ 2431845 w 3828026"/>
              <a:gd name="connsiteY125" fmla="*/ 66551 h 1207588"/>
              <a:gd name="connsiteX126" fmla="*/ 2294193 w 3828026"/>
              <a:gd name="connsiteY126" fmla="*/ 63274 h 1207588"/>
              <a:gd name="connsiteX127" fmla="*/ 2166374 w 3828026"/>
              <a:gd name="connsiteY127" fmla="*/ 50164 h 1207588"/>
              <a:gd name="connsiteX128" fmla="*/ 2077884 w 3828026"/>
              <a:gd name="connsiteY128" fmla="*/ 43609 h 1207588"/>
              <a:gd name="connsiteX129" fmla="*/ 1973006 w 3828026"/>
              <a:gd name="connsiteY129" fmla="*/ 33777 h 1207588"/>
              <a:gd name="connsiteX130" fmla="*/ 1917290 w 3828026"/>
              <a:gd name="connsiteY130" fmla="*/ 27222 h 1207588"/>
              <a:gd name="connsiteX131" fmla="*/ 1864852 w 3828026"/>
              <a:gd name="connsiteY131" fmla="*/ 23945 h 1207588"/>
              <a:gd name="connsiteX132" fmla="*/ 1818968 w 3828026"/>
              <a:gd name="connsiteY132" fmla="*/ 20667 h 1207588"/>
              <a:gd name="connsiteX133" fmla="*/ 1425677 w 3828026"/>
              <a:gd name="connsiteY133" fmla="*/ 10835 h 1207588"/>
              <a:gd name="connsiteX134" fmla="*/ 1074993 w 3828026"/>
              <a:gd name="connsiteY134" fmla="*/ 7558 h 1207588"/>
              <a:gd name="connsiteX135" fmla="*/ 639097 w 3828026"/>
              <a:gd name="connsiteY135" fmla="*/ 4280 h 1207588"/>
              <a:gd name="connsiteX136" fmla="*/ 242529 w 3828026"/>
              <a:gd name="connsiteY136" fmla="*/ 7558 h 1207588"/>
              <a:gd name="connsiteX137" fmla="*/ 186813 w 3828026"/>
              <a:gd name="connsiteY137" fmla="*/ 14113 h 1207588"/>
              <a:gd name="connsiteX138" fmla="*/ 167148 w 3828026"/>
              <a:gd name="connsiteY138" fmla="*/ 17390 h 1207588"/>
              <a:gd name="connsiteX139" fmla="*/ 121264 w 3828026"/>
              <a:gd name="connsiteY139" fmla="*/ 20667 h 1207588"/>
              <a:gd name="connsiteX140" fmla="*/ 98322 w 3828026"/>
              <a:gd name="connsiteY140" fmla="*/ 23945 h 1207588"/>
              <a:gd name="connsiteX141" fmla="*/ 88490 w 3828026"/>
              <a:gd name="connsiteY141" fmla="*/ 46887 h 120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3828026" h="1207588">
                <a:moveTo>
                  <a:pt x="88490" y="46887"/>
                </a:moveTo>
                <a:cubicBezTo>
                  <a:pt x="84120" y="51257"/>
                  <a:pt x="77275" y="48095"/>
                  <a:pt x="72103" y="50164"/>
                </a:cubicBezTo>
                <a:cubicBezTo>
                  <a:pt x="54851" y="57064"/>
                  <a:pt x="53236" y="63866"/>
                  <a:pt x="39329" y="76383"/>
                </a:cubicBezTo>
                <a:cubicBezTo>
                  <a:pt x="34129" y="81063"/>
                  <a:pt x="28404" y="85123"/>
                  <a:pt x="22942" y="89493"/>
                </a:cubicBezTo>
                <a:cubicBezTo>
                  <a:pt x="20757" y="94955"/>
                  <a:pt x="19018" y="100618"/>
                  <a:pt x="16387" y="105880"/>
                </a:cubicBezTo>
                <a:cubicBezTo>
                  <a:pt x="14625" y="109403"/>
                  <a:pt x="10050" y="111780"/>
                  <a:pt x="9832" y="115713"/>
                </a:cubicBezTo>
                <a:cubicBezTo>
                  <a:pt x="8921" y="132111"/>
                  <a:pt x="10549" y="148652"/>
                  <a:pt x="13110" y="164874"/>
                </a:cubicBezTo>
                <a:cubicBezTo>
                  <a:pt x="13872" y="169700"/>
                  <a:pt x="17075" y="173840"/>
                  <a:pt x="19664" y="177983"/>
                </a:cubicBezTo>
                <a:cubicBezTo>
                  <a:pt x="22559" y="182615"/>
                  <a:pt x="25634" y="187230"/>
                  <a:pt x="29497" y="191093"/>
                </a:cubicBezTo>
                <a:cubicBezTo>
                  <a:pt x="35320" y="196916"/>
                  <a:pt x="52364" y="207248"/>
                  <a:pt x="58993" y="210758"/>
                </a:cubicBezTo>
                <a:cubicBezTo>
                  <a:pt x="98853" y="231860"/>
                  <a:pt x="106430" y="235821"/>
                  <a:pt x="154039" y="246809"/>
                </a:cubicBezTo>
                <a:cubicBezTo>
                  <a:pt x="168241" y="250087"/>
                  <a:pt x="182206" y="254650"/>
                  <a:pt x="196645" y="256642"/>
                </a:cubicBezTo>
                <a:cubicBezTo>
                  <a:pt x="213994" y="259035"/>
                  <a:pt x="231609" y="258754"/>
                  <a:pt x="249084" y="259919"/>
                </a:cubicBezTo>
                <a:lnTo>
                  <a:pt x="294968" y="263196"/>
                </a:lnTo>
                <a:cubicBezTo>
                  <a:pt x="339759" y="262104"/>
                  <a:pt x="384537" y="259919"/>
                  <a:pt x="429342" y="259919"/>
                </a:cubicBezTo>
                <a:cubicBezTo>
                  <a:pt x="545122" y="259919"/>
                  <a:pt x="638885" y="263190"/>
                  <a:pt x="750529" y="266474"/>
                </a:cubicBezTo>
                <a:lnTo>
                  <a:pt x="960284" y="263196"/>
                </a:lnTo>
                <a:cubicBezTo>
                  <a:pt x="992024" y="262172"/>
                  <a:pt x="1023653" y="258905"/>
                  <a:pt x="1055329" y="256642"/>
                </a:cubicBezTo>
                <a:cubicBezTo>
                  <a:pt x="1069537" y="255627"/>
                  <a:pt x="1083692" y="253516"/>
                  <a:pt x="1097935" y="253364"/>
                </a:cubicBezTo>
                <a:lnTo>
                  <a:pt x="1406013" y="250087"/>
                </a:lnTo>
                <a:cubicBezTo>
                  <a:pt x="1465153" y="243515"/>
                  <a:pt x="1448241" y="243996"/>
                  <a:pt x="1543664" y="250087"/>
                </a:cubicBezTo>
                <a:cubicBezTo>
                  <a:pt x="1559083" y="251071"/>
                  <a:pt x="1574217" y="254726"/>
                  <a:pt x="1589548" y="256642"/>
                </a:cubicBezTo>
                <a:cubicBezTo>
                  <a:pt x="1600442" y="258004"/>
                  <a:pt x="1611397" y="258827"/>
                  <a:pt x="1622322" y="259919"/>
                </a:cubicBezTo>
                <a:cubicBezTo>
                  <a:pt x="1626692" y="256642"/>
                  <a:pt x="1631167" y="246675"/>
                  <a:pt x="1635432" y="250087"/>
                </a:cubicBezTo>
                <a:cubicBezTo>
                  <a:pt x="1641464" y="254913"/>
                  <a:pt x="1637091" y="265475"/>
                  <a:pt x="1638710" y="273029"/>
                </a:cubicBezTo>
                <a:cubicBezTo>
                  <a:pt x="1640376" y="280806"/>
                  <a:pt x="1643079" y="288324"/>
                  <a:pt x="1645264" y="295971"/>
                </a:cubicBezTo>
                <a:cubicBezTo>
                  <a:pt x="1645986" y="301745"/>
                  <a:pt x="1651819" y="347426"/>
                  <a:pt x="1651819" y="351687"/>
                </a:cubicBezTo>
                <a:cubicBezTo>
                  <a:pt x="1651819" y="387755"/>
                  <a:pt x="1651052" y="423861"/>
                  <a:pt x="1648542" y="459842"/>
                </a:cubicBezTo>
                <a:cubicBezTo>
                  <a:pt x="1647767" y="470956"/>
                  <a:pt x="1643819" y="481627"/>
                  <a:pt x="1641987" y="492616"/>
                </a:cubicBezTo>
                <a:cubicBezTo>
                  <a:pt x="1638913" y="511062"/>
                  <a:pt x="1638506" y="529886"/>
                  <a:pt x="1635432" y="548332"/>
                </a:cubicBezTo>
                <a:cubicBezTo>
                  <a:pt x="1633776" y="558267"/>
                  <a:pt x="1631062" y="567997"/>
                  <a:pt x="1628877" y="577829"/>
                </a:cubicBezTo>
                <a:cubicBezTo>
                  <a:pt x="1625872" y="610884"/>
                  <a:pt x="1627330" y="618137"/>
                  <a:pt x="1615768" y="649932"/>
                </a:cubicBezTo>
                <a:cubicBezTo>
                  <a:pt x="1606894" y="674336"/>
                  <a:pt x="1598882" y="699335"/>
                  <a:pt x="1586271" y="722035"/>
                </a:cubicBezTo>
                <a:cubicBezTo>
                  <a:pt x="1581533" y="730563"/>
                  <a:pt x="1565006" y="759307"/>
                  <a:pt x="1560052" y="771196"/>
                </a:cubicBezTo>
                <a:cubicBezTo>
                  <a:pt x="1557394" y="777574"/>
                  <a:pt x="1556587" y="784681"/>
                  <a:pt x="1553497" y="790861"/>
                </a:cubicBezTo>
                <a:cubicBezTo>
                  <a:pt x="1549550" y="798755"/>
                  <a:pt x="1523969" y="838081"/>
                  <a:pt x="1517445" y="843300"/>
                </a:cubicBezTo>
                <a:cubicBezTo>
                  <a:pt x="1511983" y="847670"/>
                  <a:pt x="1506234" y="851704"/>
                  <a:pt x="1501058" y="856409"/>
                </a:cubicBezTo>
                <a:cubicBezTo>
                  <a:pt x="1494199" y="862645"/>
                  <a:pt x="1489497" y="871572"/>
                  <a:pt x="1481393" y="876074"/>
                </a:cubicBezTo>
                <a:cubicBezTo>
                  <a:pt x="1459129" y="888443"/>
                  <a:pt x="1411972" y="894826"/>
                  <a:pt x="1389626" y="899016"/>
                </a:cubicBezTo>
                <a:lnTo>
                  <a:pt x="1209368" y="895738"/>
                </a:lnTo>
                <a:cubicBezTo>
                  <a:pt x="1181988" y="894711"/>
                  <a:pt x="1154782" y="890824"/>
                  <a:pt x="1127432" y="889183"/>
                </a:cubicBezTo>
                <a:cubicBezTo>
                  <a:pt x="1100148" y="887546"/>
                  <a:pt x="1072818" y="886734"/>
                  <a:pt x="1045497" y="885906"/>
                </a:cubicBezTo>
                <a:cubicBezTo>
                  <a:pt x="925596" y="882273"/>
                  <a:pt x="827966" y="881309"/>
                  <a:pt x="704645" y="879351"/>
                </a:cubicBezTo>
                <a:cubicBezTo>
                  <a:pt x="681703" y="878259"/>
                  <a:pt x="658787" y="876074"/>
                  <a:pt x="635819" y="876074"/>
                </a:cubicBezTo>
                <a:cubicBezTo>
                  <a:pt x="367792" y="876074"/>
                  <a:pt x="361033" y="877022"/>
                  <a:pt x="170426" y="882629"/>
                </a:cubicBezTo>
                <a:cubicBezTo>
                  <a:pt x="161675" y="883723"/>
                  <a:pt x="88131" y="892412"/>
                  <a:pt x="75381" y="895738"/>
                </a:cubicBezTo>
                <a:cubicBezTo>
                  <a:pt x="46632" y="903238"/>
                  <a:pt x="37335" y="912362"/>
                  <a:pt x="13110" y="928513"/>
                </a:cubicBezTo>
                <a:cubicBezTo>
                  <a:pt x="8740" y="935068"/>
                  <a:pt x="0" y="940299"/>
                  <a:pt x="0" y="948177"/>
                </a:cubicBezTo>
                <a:cubicBezTo>
                  <a:pt x="0" y="975836"/>
                  <a:pt x="5398" y="1003550"/>
                  <a:pt x="13110" y="1030113"/>
                </a:cubicBezTo>
                <a:cubicBezTo>
                  <a:pt x="15489" y="1038307"/>
                  <a:pt x="23227" y="1043990"/>
                  <a:pt x="29497" y="1049777"/>
                </a:cubicBezTo>
                <a:cubicBezTo>
                  <a:pt x="48964" y="1067746"/>
                  <a:pt x="66690" y="1076541"/>
                  <a:pt x="91768" y="1085829"/>
                </a:cubicBezTo>
                <a:cubicBezTo>
                  <a:pt x="108941" y="1092189"/>
                  <a:pt x="126412" y="1097888"/>
                  <a:pt x="144206" y="1102216"/>
                </a:cubicBezTo>
                <a:cubicBezTo>
                  <a:pt x="166899" y="1107736"/>
                  <a:pt x="190154" y="1110632"/>
                  <a:pt x="213032" y="1115325"/>
                </a:cubicBezTo>
                <a:cubicBezTo>
                  <a:pt x="305580" y="1134309"/>
                  <a:pt x="312318" y="1143121"/>
                  <a:pt x="439174" y="1154654"/>
                </a:cubicBezTo>
                <a:lnTo>
                  <a:pt x="547329" y="1164487"/>
                </a:lnTo>
                <a:lnTo>
                  <a:pt x="675148" y="1174319"/>
                </a:lnTo>
                <a:cubicBezTo>
                  <a:pt x="888180" y="1193195"/>
                  <a:pt x="726282" y="1185728"/>
                  <a:pt x="960284" y="1190706"/>
                </a:cubicBezTo>
                <a:cubicBezTo>
                  <a:pt x="1074548" y="1200431"/>
                  <a:pt x="1147512" y="1209881"/>
                  <a:pt x="1261806" y="1207093"/>
                </a:cubicBezTo>
                <a:cubicBezTo>
                  <a:pt x="1302348" y="1206104"/>
                  <a:pt x="1342743" y="1201538"/>
                  <a:pt x="1383071" y="1197261"/>
                </a:cubicBezTo>
                <a:cubicBezTo>
                  <a:pt x="1389014" y="1196631"/>
                  <a:pt x="1518750" y="1179052"/>
                  <a:pt x="1540387" y="1174319"/>
                </a:cubicBezTo>
                <a:cubicBezTo>
                  <a:pt x="1554903" y="1171144"/>
                  <a:pt x="1568578" y="1164813"/>
                  <a:pt x="1582993" y="1161209"/>
                </a:cubicBezTo>
                <a:cubicBezTo>
                  <a:pt x="1590487" y="1159335"/>
                  <a:pt x="1598300" y="1159107"/>
                  <a:pt x="1605935" y="1157932"/>
                </a:cubicBezTo>
                <a:cubicBezTo>
                  <a:pt x="1612503" y="1156922"/>
                  <a:pt x="1619062" y="1155843"/>
                  <a:pt x="1625600" y="1154654"/>
                </a:cubicBezTo>
                <a:cubicBezTo>
                  <a:pt x="1631081" y="1153658"/>
                  <a:pt x="1636421" y="1151600"/>
                  <a:pt x="1641987" y="1151377"/>
                </a:cubicBezTo>
                <a:cubicBezTo>
                  <a:pt x="1718430" y="1148319"/>
                  <a:pt x="1794945" y="1147399"/>
                  <a:pt x="1871406" y="1144822"/>
                </a:cubicBezTo>
                <a:cubicBezTo>
                  <a:pt x="1892180" y="1144122"/>
                  <a:pt x="1912900" y="1142130"/>
                  <a:pt x="1933677" y="1141545"/>
                </a:cubicBezTo>
                <a:lnTo>
                  <a:pt x="2104103" y="1138267"/>
                </a:lnTo>
                <a:cubicBezTo>
                  <a:pt x="2165282" y="1142637"/>
                  <a:pt x="2226350" y="1149020"/>
                  <a:pt x="2287639" y="1151377"/>
                </a:cubicBezTo>
                <a:cubicBezTo>
                  <a:pt x="2450368" y="1157635"/>
                  <a:pt x="2344429" y="1154254"/>
                  <a:pt x="2605548" y="1157932"/>
                </a:cubicBezTo>
                <a:cubicBezTo>
                  <a:pt x="2764594" y="1149978"/>
                  <a:pt x="2624662" y="1155063"/>
                  <a:pt x="2933290" y="1164487"/>
                </a:cubicBezTo>
                <a:cubicBezTo>
                  <a:pt x="2988991" y="1166188"/>
                  <a:pt x="3044723" y="1166672"/>
                  <a:pt x="3100439" y="1167764"/>
                </a:cubicBezTo>
                <a:lnTo>
                  <a:pt x="3280697" y="1161209"/>
                </a:lnTo>
                <a:cubicBezTo>
                  <a:pt x="3391029" y="1157673"/>
                  <a:pt x="3501604" y="1159180"/>
                  <a:pt x="3611716" y="1151377"/>
                </a:cubicBezTo>
                <a:cubicBezTo>
                  <a:pt x="3640794" y="1149316"/>
                  <a:pt x="3668688" y="1138938"/>
                  <a:pt x="3696929" y="1131713"/>
                </a:cubicBezTo>
                <a:cubicBezTo>
                  <a:pt x="3746323" y="1119077"/>
                  <a:pt x="3751020" y="1115950"/>
                  <a:pt x="3795252" y="1098938"/>
                </a:cubicBezTo>
                <a:cubicBezTo>
                  <a:pt x="3798092" y="1094678"/>
                  <a:pt x="3828026" y="1052419"/>
                  <a:pt x="3828026" y="1043222"/>
                </a:cubicBezTo>
                <a:cubicBezTo>
                  <a:pt x="3828026" y="1027315"/>
                  <a:pt x="3822030" y="1011565"/>
                  <a:pt x="3814916" y="997338"/>
                </a:cubicBezTo>
                <a:cubicBezTo>
                  <a:pt x="3810770" y="989047"/>
                  <a:pt x="3802727" y="983156"/>
                  <a:pt x="3795252" y="977674"/>
                </a:cubicBezTo>
                <a:cubicBezTo>
                  <a:pt x="3770966" y="959865"/>
                  <a:pt x="3741941" y="952477"/>
                  <a:pt x="3713316" y="944900"/>
                </a:cubicBezTo>
                <a:cubicBezTo>
                  <a:pt x="3693842" y="939745"/>
                  <a:pt x="3674104" y="935594"/>
                  <a:pt x="3654322" y="931790"/>
                </a:cubicBezTo>
                <a:cubicBezTo>
                  <a:pt x="3617283" y="924667"/>
                  <a:pt x="3580485" y="915173"/>
                  <a:pt x="3542890" y="912125"/>
                </a:cubicBezTo>
                <a:cubicBezTo>
                  <a:pt x="3280065" y="890815"/>
                  <a:pt x="3462179" y="902605"/>
                  <a:pt x="2995561" y="899016"/>
                </a:cubicBezTo>
                <a:lnTo>
                  <a:pt x="2818581" y="889183"/>
                </a:lnTo>
                <a:cubicBezTo>
                  <a:pt x="2778184" y="887407"/>
                  <a:pt x="2737728" y="887312"/>
                  <a:pt x="2697316" y="885906"/>
                </a:cubicBezTo>
                <a:cubicBezTo>
                  <a:pt x="2453552" y="877428"/>
                  <a:pt x="2521846" y="881801"/>
                  <a:pt x="2395793" y="872796"/>
                </a:cubicBezTo>
                <a:cubicBezTo>
                  <a:pt x="2335776" y="863564"/>
                  <a:pt x="2349072" y="864552"/>
                  <a:pt x="2271252" y="859687"/>
                </a:cubicBezTo>
                <a:cubicBezTo>
                  <a:pt x="2249189" y="858308"/>
                  <a:pt x="2216494" y="857350"/>
                  <a:pt x="2192593" y="853132"/>
                </a:cubicBezTo>
                <a:cubicBezTo>
                  <a:pt x="2182674" y="851382"/>
                  <a:pt x="2172996" y="848433"/>
                  <a:pt x="2163097" y="846577"/>
                </a:cubicBezTo>
                <a:cubicBezTo>
                  <a:pt x="2155504" y="845153"/>
                  <a:pt x="2147755" y="844682"/>
                  <a:pt x="2140155" y="843300"/>
                </a:cubicBezTo>
                <a:cubicBezTo>
                  <a:pt x="2123713" y="840310"/>
                  <a:pt x="2090993" y="833467"/>
                  <a:pt x="2090993" y="833467"/>
                </a:cubicBezTo>
                <a:cubicBezTo>
                  <a:pt x="2085579" y="830760"/>
                  <a:pt x="2051096" y="813973"/>
                  <a:pt x="2048387" y="810525"/>
                </a:cubicBezTo>
                <a:cubicBezTo>
                  <a:pt x="2043104" y="803802"/>
                  <a:pt x="2023777" y="743250"/>
                  <a:pt x="2022168" y="738422"/>
                </a:cubicBezTo>
                <a:cubicBezTo>
                  <a:pt x="2018440" y="712324"/>
                  <a:pt x="2012335" y="676701"/>
                  <a:pt x="2012335" y="649932"/>
                </a:cubicBezTo>
                <a:cubicBezTo>
                  <a:pt x="2012335" y="610588"/>
                  <a:pt x="2014785" y="571280"/>
                  <a:pt x="2015613" y="531945"/>
                </a:cubicBezTo>
                <a:cubicBezTo>
                  <a:pt x="2016970" y="467494"/>
                  <a:pt x="2016844" y="403010"/>
                  <a:pt x="2018890" y="338577"/>
                </a:cubicBezTo>
                <a:cubicBezTo>
                  <a:pt x="2019033" y="334075"/>
                  <a:pt x="2021191" y="329864"/>
                  <a:pt x="2022168" y="325467"/>
                </a:cubicBezTo>
                <a:cubicBezTo>
                  <a:pt x="2026893" y="304204"/>
                  <a:pt x="2021877" y="314432"/>
                  <a:pt x="2032000" y="299248"/>
                </a:cubicBezTo>
                <a:cubicBezTo>
                  <a:pt x="2038259" y="280470"/>
                  <a:pt x="2030530" y="297440"/>
                  <a:pt x="2048387" y="279583"/>
                </a:cubicBezTo>
                <a:cubicBezTo>
                  <a:pt x="2069379" y="258591"/>
                  <a:pt x="2052034" y="266350"/>
                  <a:pt x="2071329" y="259919"/>
                </a:cubicBezTo>
                <a:cubicBezTo>
                  <a:pt x="2074606" y="257734"/>
                  <a:pt x="2077541" y="254916"/>
                  <a:pt x="2081161" y="253364"/>
                </a:cubicBezTo>
                <a:cubicBezTo>
                  <a:pt x="2088884" y="250054"/>
                  <a:pt x="2111903" y="247568"/>
                  <a:pt x="2117213" y="246809"/>
                </a:cubicBezTo>
                <a:lnTo>
                  <a:pt x="2330245" y="250087"/>
                </a:lnTo>
                <a:cubicBezTo>
                  <a:pt x="2360854" y="250087"/>
                  <a:pt x="2391428" y="248016"/>
                  <a:pt x="2422013" y="246809"/>
                </a:cubicBezTo>
                <a:cubicBezTo>
                  <a:pt x="2474456" y="244739"/>
                  <a:pt x="2526857" y="241370"/>
                  <a:pt x="2579329" y="240254"/>
                </a:cubicBezTo>
                <a:lnTo>
                  <a:pt x="2864464" y="233700"/>
                </a:lnTo>
                <a:cubicBezTo>
                  <a:pt x="2903436" y="225040"/>
                  <a:pt x="2888322" y="227004"/>
                  <a:pt x="2933290" y="223867"/>
                </a:cubicBezTo>
                <a:lnTo>
                  <a:pt x="3034890" y="217313"/>
                </a:lnTo>
                <a:lnTo>
                  <a:pt x="3185652" y="220590"/>
                </a:lnTo>
                <a:cubicBezTo>
                  <a:pt x="3217384" y="221859"/>
                  <a:pt x="3248941" y="226926"/>
                  <a:pt x="3280697" y="227145"/>
                </a:cubicBezTo>
                <a:lnTo>
                  <a:pt x="3660877" y="223867"/>
                </a:lnTo>
                <a:cubicBezTo>
                  <a:pt x="3668524" y="220590"/>
                  <a:pt x="3676515" y="218019"/>
                  <a:pt x="3683819" y="214035"/>
                </a:cubicBezTo>
                <a:cubicBezTo>
                  <a:pt x="3688614" y="211419"/>
                  <a:pt x="3693300" y="208286"/>
                  <a:pt x="3696929" y="204203"/>
                </a:cubicBezTo>
                <a:cubicBezTo>
                  <a:pt x="3706743" y="193162"/>
                  <a:pt x="3713363" y="177890"/>
                  <a:pt x="3719871" y="164874"/>
                </a:cubicBezTo>
                <a:cubicBezTo>
                  <a:pt x="3720963" y="159412"/>
                  <a:pt x="3724028" y="153988"/>
                  <a:pt x="3723148" y="148487"/>
                </a:cubicBezTo>
                <a:cubicBezTo>
                  <a:pt x="3719590" y="126248"/>
                  <a:pt x="3718070" y="102415"/>
                  <a:pt x="3706761" y="82938"/>
                </a:cubicBezTo>
                <a:cubicBezTo>
                  <a:pt x="3697419" y="66850"/>
                  <a:pt x="3681091" y="54585"/>
                  <a:pt x="3664155" y="46887"/>
                </a:cubicBezTo>
                <a:cubicBezTo>
                  <a:pt x="3652138" y="41425"/>
                  <a:pt x="3640523" y="34971"/>
                  <a:pt x="3628103" y="30500"/>
                </a:cubicBezTo>
                <a:cubicBezTo>
                  <a:pt x="3593227" y="17945"/>
                  <a:pt x="3570024" y="14195"/>
                  <a:pt x="3533058" y="10835"/>
                </a:cubicBezTo>
                <a:cubicBezTo>
                  <a:pt x="3513444" y="9052"/>
                  <a:pt x="3493729" y="8650"/>
                  <a:pt x="3474064" y="7558"/>
                </a:cubicBezTo>
                <a:lnTo>
                  <a:pt x="3310193" y="14113"/>
                </a:lnTo>
                <a:cubicBezTo>
                  <a:pt x="3290442" y="15275"/>
                  <a:pt x="3270823" y="18135"/>
                  <a:pt x="3251200" y="20667"/>
                </a:cubicBezTo>
                <a:cubicBezTo>
                  <a:pt x="3203085" y="26875"/>
                  <a:pt x="3155339" y="36303"/>
                  <a:pt x="3106993" y="40332"/>
                </a:cubicBezTo>
                <a:cubicBezTo>
                  <a:pt x="3002184" y="49066"/>
                  <a:pt x="3054622" y="45792"/>
                  <a:pt x="2949677" y="50164"/>
                </a:cubicBezTo>
                <a:cubicBezTo>
                  <a:pt x="2919088" y="53441"/>
                  <a:pt x="2888601" y="57879"/>
                  <a:pt x="2857910" y="59996"/>
                </a:cubicBezTo>
                <a:cubicBezTo>
                  <a:pt x="2825195" y="62252"/>
                  <a:pt x="2792376" y="62770"/>
                  <a:pt x="2759587" y="63274"/>
                </a:cubicBezTo>
                <a:lnTo>
                  <a:pt x="2431845" y="66551"/>
                </a:lnTo>
                <a:cubicBezTo>
                  <a:pt x="2385961" y="65459"/>
                  <a:pt x="2340040" y="65423"/>
                  <a:pt x="2294193" y="63274"/>
                </a:cubicBezTo>
                <a:cubicBezTo>
                  <a:pt x="2231753" y="60347"/>
                  <a:pt x="2224140" y="55416"/>
                  <a:pt x="2166374" y="50164"/>
                </a:cubicBezTo>
                <a:cubicBezTo>
                  <a:pt x="2136918" y="47486"/>
                  <a:pt x="2107233" y="47278"/>
                  <a:pt x="2077884" y="43609"/>
                </a:cubicBezTo>
                <a:cubicBezTo>
                  <a:pt x="1949373" y="27545"/>
                  <a:pt x="2101380" y="45447"/>
                  <a:pt x="1973006" y="33777"/>
                </a:cubicBezTo>
                <a:cubicBezTo>
                  <a:pt x="1954383" y="32084"/>
                  <a:pt x="1935913" y="28915"/>
                  <a:pt x="1917290" y="27222"/>
                </a:cubicBezTo>
                <a:cubicBezTo>
                  <a:pt x="1899848" y="25636"/>
                  <a:pt x="1882327" y="25110"/>
                  <a:pt x="1864852" y="23945"/>
                </a:cubicBezTo>
                <a:lnTo>
                  <a:pt x="1818968" y="20667"/>
                </a:lnTo>
                <a:cubicBezTo>
                  <a:pt x="1698679" y="14165"/>
                  <a:pt x="1511724" y="12100"/>
                  <a:pt x="1425677" y="10835"/>
                </a:cubicBezTo>
                <a:lnTo>
                  <a:pt x="1074993" y="7558"/>
                </a:lnTo>
                <a:cubicBezTo>
                  <a:pt x="846403" y="-4799"/>
                  <a:pt x="1000934" y="945"/>
                  <a:pt x="639097" y="4280"/>
                </a:cubicBezTo>
                <a:lnTo>
                  <a:pt x="242529" y="7558"/>
                </a:lnTo>
                <a:cubicBezTo>
                  <a:pt x="211852" y="10625"/>
                  <a:pt x="213740" y="9970"/>
                  <a:pt x="186813" y="14113"/>
                </a:cubicBezTo>
                <a:cubicBezTo>
                  <a:pt x="180245" y="15123"/>
                  <a:pt x="173760" y="16729"/>
                  <a:pt x="167148" y="17390"/>
                </a:cubicBezTo>
                <a:cubicBezTo>
                  <a:pt x="151890" y="18916"/>
                  <a:pt x="136559" y="19575"/>
                  <a:pt x="121264" y="20667"/>
                </a:cubicBezTo>
                <a:cubicBezTo>
                  <a:pt x="113617" y="21760"/>
                  <a:pt x="105897" y="22430"/>
                  <a:pt x="98322" y="23945"/>
                </a:cubicBezTo>
                <a:cubicBezTo>
                  <a:pt x="94935" y="24623"/>
                  <a:pt x="92860" y="42517"/>
                  <a:pt x="88490" y="46887"/>
                </a:cubicBezTo>
                <a:close/>
              </a:path>
            </a:pathLst>
          </a:custGeom>
          <a:solidFill>
            <a:schemeClr val="accent3">
              <a:alpha val="24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2C534F1-D887-4F51-4481-0BC2EB074FC6}"/>
              </a:ext>
            </a:extLst>
          </p:cNvPr>
          <p:cNvSpPr/>
          <p:nvPr/>
        </p:nvSpPr>
        <p:spPr>
          <a:xfrm>
            <a:off x="6044537" y="2018890"/>
            <a:ext cx="2572007" cy="2012336"/>
          </a:xfrm>
          <a:custGeom>
            <a:avLst/>
            <a:gdLst>
              <a:gd name="connsiteX0" fmla="*/ 19702 w 2572007"/>
              <a:gd name="connsiteY0" fmla="*/ 229420 h 2012336"/>
              <a:gd name="connsiteX1" fmla="*/ 22979 w 2572007"/>
              <a:gd name="connsiteY1" fmla="*/ 321187 h 2012336"/>
              <a:gd name="connsiteX2" fmla="*/ 26256 w 2572007"/>
              <a:gd name="connsiteY2" fmla="*/ 344129 h 2012336"/>
              <a:gd name="connsiteX3" fmla="*/ 32811 w 2572007"/>
              <a:gd name="connsiteY3" fmla="*/ 380181 h 2012336"/>
              <a:gd name="connsiteX4" fmla="*/ 36089 w 2572007"/>
              <a:gd name="connsiteY4" fmla="*/ 422787 h 2012336"/>
              <a:gd name="connsiteX5" fmla="*/ 42644 w 2572007"/>
              <a:gd name="connsiteY5" fmla="*/ 481781 h 2012336"/>
              <a:gd name="connsiteX6" fmla="*/ 45921 w 2572007"/>
              <a:gd name="connsiteY6" fmla="*/ 570271 h 2012336"/>
              <a:gd name="connsiteX7" fmla="*/ 42644 w 2572007"/>
              <a:gd name="connsiteY7" fmla="*/ 750529 h 2012336"/>
              <a:gd name="connsiteX8" fmla="*/ 39366 w 2572007"/>
              <a:gd name="connsiteY8" fmla="*/ 789858 h 2012336"/>
              <a:gd name="connsiteX9" fmla="*/ 32811 w 2572007"/>
              <a:gd name="connsiteY9" fmla="*/ 822633 h 2012336"/>
              <a:gd name="connsiteX10" fmla="*/ 19702 w 2572007"/>
              <a:gd name="connsiteY10" fmla="*/ 907845 h 2012336"/>
              <a:gd name="connsiteX11" fmla="*/ 6592 w 2572007"/>
              <a:gd name="connsiteY11" fmla="*/ 1009445 h 2012336"/>
              <a:gd name="connsiteX12" fmla="*/ 3314 w 2572007"/>
              <a:gd name="connsiteY12" fmla="*/ 1065162 h 2012336"/>
              <a:gd name="connsiteX13" fmla="*/ 37 w 2572007"/>
              <a:gd name="connsiteY13" fmla="*/ 1114323 h 2012336"/>
              <a:gd name="connsiteX14" fmla="*/ 9869 w 2572007"/>
              <a:gd name="connsiteY14" fmla="*/ 1245420 h 2012336"/>
              <a:gd name="connsiteX15" fmla="*/ 13147 w 2572007"/>
              <a:gd name="connsiteY15" fmla="*/ 1664929 h 2012336"/>
              <a:gd name="connsiteX16" fmla="*/ 22979 w 2572007"/>
              <a:gd name="connsiteY16" fmla="*/ 1717368 h 2012336"/>
              <a:gd name="connsiteX17" fmla="*/ 36089 w 2572007"/>
              <a:gd name="connsiteY17" fmla="*/ 1776362 h 2012336"/>
              <a:gd name="connsiteX18" fmla="*/ 75418 w 2572007"/>
              <a:gd name="connsiteY18" fmla="*/ 1881239 h 2012336"/>
              <a:gd name="connsiteX19" fmla="*/ 104914 w 2572007"/>
              <a:gd name="connsiteY19" fmla="*/ 1927123 h 2012336"/>
              <a:gd name="connsiteX20" fmla="*/ 111469 w 2572007"/>
              <a:gd name="connsiteY20" fmla="*/ 1940233 h 2012336"/>
              <a:gd name="connsiteX21" fmla="*/ 134411 w 2572007"/>
              <a:gd name="connsiteY21" fmla="*/ 1959897 h 2012336"/>
              <a:gd name="connsiteX22" fmla="*/ 154076 w 2572007"/>
              <a:gd name="connsiteY22" fmla="*/ 1966452 h 2012336"/>
              <a:gd name="connsiteX23" fmla="*/ 255676 w 2572007"/>
              <a:gd name="connsiteY23" fmla="*/ 1963175 h 2012336"/>
              <a:gd name="connsiteX24" fmla="*/ 327779 w 2572007"/>
              <a:gd name="connsiteY24" fmla="*/ 1943510 h 2012336"/>
              <a:gd name="connsiteX25" fmla="*/ 350721 w 2572007"/>
              <a:gd name="connsiteY25" fmla="*/ 1927123 h 2012336"/>
              <a:gd name="connsiteX26" fmla="*/ 376940 w 2572007"/>
              <a:gd name="connsiteY26" fmla="*/ 1914013 h 2012336"/>
              <a:gd name="connsiteX27" fmla="*/ 396605 w 2572007"/>
              <a:gd name="connsiteY27" fmla="*/ 1891071 h 2012336"/>
              <a:gd name="connsiteX28" fmla="*/ 409714 w 2572007"/>
              <a:gd name="connsiteY28" fmla="*/ 1871407 h 2012336"/>
              <a:gd name="connsiteX29" fmla="*/ 432656 w 2572007"/>
              <a:gd name="connsiteY29" fmla="*/ 1822245 h 2012336"/>
              <a:gd name="connsiteX30" fmla="*/ 455598 w 2572007"/>
              <a:gd name="connsiteY30" fmla="*/ 1733755 h 2012336"/>
              <a:gd name="connsiteX31" fmla="*/ 468708 w 2572007"/>
              <a:gd name="connsiteY31" fmla="*/ 1681316 h 2012336"/>
              <a:gd name="connsiteX32" fmla="*/ 475263 w 2572007"/>
              <a:gd name="connsiteY32" fmla="*/ 1625600 h 2012336"/>
              <a:gd name="connsiteX33" fmla="*/ 485095 w 2572007"/>
              <a:gd name="connsiteY33" fmla="*/ 1563329 h 2012336"/>
              <a:gd name="connsiteX34" fmla="*/ 501482 w 2572007"/>
              <a:gd name="connsiteY34" fmla="*/ 1432233 h 2012336"/>
              <a:gd name="connsiteX35" fmla="*/ 494927 w 2572007"/>
              <a:gd name="connsiteY35" fmla="*/ 1265084 h 2012336"/>
              <a:gd name="connsiteX36" fmla="*/ 481818 w 2572007"/>
              <a:gd name="connsiteY36" fmla="*/ 1209368 h 2012336"/>
              <a:gd name="connsiteX37" fmla="*/ 465431 w 2572007"/>
              <a:gd name="connsiteY37" fmla="*/ 1117600 h 2012336"/>
              <a:gd name="connsiteX38" fmla="*/ 455598 w 2572007"/>
              <a:gd name="connsiteY38" fmla="*/ 1071716 h 2012336"/>
              <a:gd name="connsiteX39" fmla="*/ 449044 w 2572007"/>
              <a:gd name="connsiteY39" fmla="*/ 1029110 h 2012336"/>
              <a:gd name="connsiteX40" fmla="*/ 442489 w 2572007"/>
              <a:gd name="connsiteY40" fmla="*/ 943897 h 2012336"/>
              <a:gd name="connsiteX41" fmla="*/ 435934 w 2572007"/>
              <a:gd name="connsiteY41" fmla="*/ 904568 h 2012336"/>
              <a:gd name="connsiteX42" fmla="*/ 432656 w 2572007"/>
              <a:gd name="connsiteY42" fmla="*/ 858684 h 2012336"/>
              <a:gd name="connsiteX43" fmla="*/ 422824 w 2572007"/>
              <a:gd name="connsiteY43" fmla="*/ 776749 h 2012336"/>
              <a:gd name="connsiteX44" fmla="*/ 455598 w 2572007"/>
              <a:gd name="connsiteY44" fmla="*/ 285136 h 2012336"/>
              <a:gd name="connsiteX45" fmla="*/ 475263 w 2572007"/>
              <a:gd name="connsiteY45" fmla="*/ 255639 h 2012336"/>
              <a:gd name="connsiteX46" fmla="*/ 494927 w 2572007"/>
              <a:gd name="connsiteY46" fmla="*/ 235975 h 2012336"/>
              <a:gd name="connsiteX47" fmla="*/ 517869 w 2572007"/>
              <a:gd name="connsiteY47" fmla="*/ 209755 h 2012336"/>
              <a:gd name="connsiteX48" fmla="*/ 583418 w 2572007"/>
              <a:gd name="connsiteY48" fmla="*/ 170426 h 2012336"/>
              <a:gd name="connsiteX49" fmla="*/ 645689 w 2572007"/>
              <a:gd name="connsiteY49" fmla="*/ 150762 h 2012336"/>
              <a:gd name="connsiteX50" fmla="*/ 894773 w 2572007"/>
              <a:gd name="connsiteY50" fmla="*/ 147484 h 2012336"/>
              <a:gd name="connsiteX51" fmla="*/ 989818 w 2572007"/>
              <a:gd name="connsiteY51" fmla="*/ 140929 h 2012336"/>
              <a:gd name="connsiteX52" fmla="*/ 1035702 w 2572007"/>
              <a:gd name="connsiteY52" fmla="*/ 137652 h 2012336"/>
              <a:gd name="connsiteX53" fmla="*/ 1527314 w 2572007"/>
              <a:gd name="connsiteY53" fmla="*/ 144207 h 2012336"/>
              <a:gd name="connsiteX54" fmla="*/ 1710850 w 2572007"/>
              <a:gd name="connsiteY54" fmla="*/ 150762 h 2012336"/>
              <a:gd name="connsiteX55" fmla="*/ 1812450 w 2572007"/>
              <a:gd name="connsiteY55" fmla="*/ 144207 h 2012336"/>
              <a:gd name="connsiteX56" fmla="*/ 1848502 w 2572007"/>
              <a:gd name="connsiteY56" fmla="*/ 154039 h 2012336"/>
              <a:gd name="connsiteX57" fmla="*/ 1858334 w 2572007"/>
              <a:gd name="connsiteY57" fmla="*/ 157316 h 2012336"/>
              <a:gd name="connsiteX58" fmla="*/ 1950102 w 2572007"/>
              <a:gd name="connsiteY58" fmla="*/ 163871 h 2012336"/>
              <a:gd name="connsiteX59" fmla="*/ 1969766 w 2572007"/>
              <a:gd name="connsiteY59" fmla="*/ 167149 h 2012336"/>
              <a:gd name="connsiteX60" fmla="*/ 2028760 w 2572007"/>
              <a:gd name="connsiteY60" fmla="*/ 173704 h 2012336"/>
              <a:gd name="connsiteX61" fmla="*/ 2035314 w 2572007"/>
              <a:gd name="connsiteY61" fmla="*/ 183536 h 2012336"/>
              <a:gd name="connsiteX62" fmla="*/ 2045147 w 2572007"/>
              <a:gd name="connsiteY62" fmla="*/ 193368 h 2012336"/>
              <a:gd name="connsiteX63" fmla="*/ 2058256 w 2572007"/>
              <a:gd name="connsiteY63" fmla="*/ 229420 h 2012336"/>
              <a:gd name="connsiteX64" fmla="*/ 2054979 w 2572007"/>
              <a:gd name="connsiteY64" fmla="*/ 291691 h 2012336"/>
              <a:gd name="connsiteX65" fmla="*/ 2045147 w 2572007"/>
              <a:gd name="connsiteY65" fmla="*/ 314633 h 2012336"/>
              <a:gd name="connsiteX66" fmla="*/ 2038592 w 2572007"/>
              <a:gd name="connsiteY66" fmla="*/ 340852 h 2012336"/>
              <a:gd name="connsiteX67" fmla="*/ 2035314 w 2572007"/>
              <a:gd name="connsiteY67" fmla="*/ 370349 h 2012336"/>
              <a:gd name="connsiteX68" fmla="*/ 2032037 w 2572007"/>
              <a:gd name="connsiteY68" fmla="*/ 393291 h 2012336"/>
              <a:gd name="connsiteX69" fmla="*/ 2028760 w 2572007"/>
              <a:gd name="connsiteY69" fmla="*/ 419510 h 2012336"/>
              <a:gd name="connsiteX70" fmla="*/ 2035314 w 2572007"/>
              <a:gd name="connsiteY70" fmla="*/ 603045 h 2012336"/>
              <a:gd name="connsiteX71" fmla="*/ 2038592 w 2572007"/>
              <a:gd name="connsiteY71" fmla="*/ 635820 h 2012336"/>
              <a:gd name="connsiteX72" fmla="*/ 2051702 w 2572007"/>
              <a:gd name="connsiteY72" fmla="*/ 704645 h 2012336"/>
              <a:gd name="connsiteX73" fmla="*/ 2061534 w 2572007"/>
              <a:gd name="connsiteY73" fmla="*/ 734142 h 2012336"/>
              <a:gd name="connsiteX74" fmla="*/ 2074644 w 2572007"/>
              <a:gd name="connsiteY74" fmla="*/ 802968 h 2012336"/>
              <a:gd name="connsiteX75" fmla="*/ 2081198 w 2572007"/>
              <a:gd name="connsiteY75" fmla="*/ 835742 h 2012336"/>
              <a:gd name="connsiteX76" fmla="*/ 2087753 w 2572007"/>
              <a:gd name="connsiteY76" fmla="*/ 871794 h 2012336"/>
              <a:gd name="connsiteX77" fmla="*/ 2104140 w 2572007"/>
              <a:gd name="connsiteY77" fmla="*/ 947175 h 2012336"/>
              <a:gd name="connsiteX78" fmla="*/ 2113973 w 2572007"/>
              <a:gd name="connsiteY78" fmla="*/ 999613 h 2012336"/>
              <a:gd name="connsiteX79" fmla="*/ 2110695 w 2572007"/>
              <a:gd name="connsiteY79" fmla="*/ 1107768 h 2012336"/>
              <a:gd name="connsiteX80" fmla="*/ 2104140 w 2572007"/>
              <a:gd name="connsiteY80" fmla="*/ 1133987 h 2012336"/>
              <a:gd name="connsiteX81" fmla="*/ 2094308 w 2572007"/>
              <a:gd name="connsiteY81" fmla="*/ 1183149 h 2012336"/>
              <a:gd name="connsiteX82" fmla="*/ 2091031 w 2572007"/>
              <a:gd name="connsiteY82" fmla="*/ 1209368 h 2012336"/>
              <a:gd name="connsiteX83" fmla="*/ 2074644 w 2572007"/>
              <a:gd name="connsiteY83" fmla="*/ 1261807 h 2012336"/>
              <a:gd name="connsiteX84" fmla="*/ 2068089 w 2572007"/>
              <a:gd name="connsiteY84" fmla="*/ 1294581 h 2012336"/>
              <a:gd name="connsiteX85" fmla="*/ 2058256 w 2572007"/>
              <a:gd name="connsiteY85" fmla="*/ 1399458 h 2012336"/>
              <a:gd name="connsiteX86" fmla="*/ 2054979 w 2572007"/>
              <a:gd name="connsiteY86" fmla="*/ 1432233 h 2012336"/>
              <a:gd name="connsiteX87" fmla="*/ 2051702 w 2572007"/>
              <a:gd name="connsiteY87" fmla="*/ 1465007 h 2012336"/>
              <a:gd name="connsiteX88" fmla="*/ 2041869 w 2572007"/>
              <a:gd name="connsiteY88" fmla="*/ 1615768 h 2012336"/>
              <a:gd name="connsiteX89" fmla="*/ 2035314 w 2572007"/>
              <a:gd name="connsiteY89" fmla="*/ 1694426 h 2012336"/>
              <a:gd name="connsiteX90" fmla="*/ 2032037 w 2572007"/>
              <a:gd name="connsiteY90" fmla="*/ 1737033 h 2012336"/>
              <a:gd name="connsiteX91" fmla="*/ 2038592 w 2572007"/>
              <a:gd name="connsiteY91" fmla="*/ 1841910 h 2012336"/>
              <a:gd name="connsiteX92" fmla="*/ 2041869 w 2572007"/>
              <a:gd name="connsiteY92" fmla="*/ 1864852 h 2012336"/>
              <a:gd name="connsiteX93" fmla="*/ 2058256 w 2572007"/>
              <a:gd name="connsiteY93" fmla="*/ 1894349 h 2012336"/>
              <a:gd name="connsiteX94" fmla="*/ 2064811 w 2572007"/>
              <a:gd name="connsiteY94" fmla="*/ 1907458 h 2012336"/>
              <a:gd name="connsiteX95" fmla="*/ 2071366 w 2572007"/>
              <a:gd name="connsiteY95" fmla="*/ 1923845 h 2012336"/>
              <a:gd name="connsiteX96" fmla="*/ 2107418 w 2572007"/>
              <a:gd name="connsiteY96" fmla="*/ 1969729 h 2012336"/>
              <a:gd name="connsiteX97" fmla="*/ 2136914 w 2572007"/>
              <a:gd name="connsiteY97" fmla="*/ 1989394 h 2012336"/>
              <a:gd name="connsiteX98" fmla="*/ 2166411 w 2572007"/>
              <a:gd name="connsiteY98" fmla="*/ 2005781 h 2012336"/>
              <a:gd name="connsiteX99" fmla="*/ 2202463 w 2572007"/>
              <a:gd name="connsiteY99" fmla="*/ 2012336 h 2012336"/>
              <a:gd name="connsiteX100" fmla="*/ 2317173 w 2572007"/>
              <a:gd name="connsiteY100" fmla="*/ 1995949 h 2012336"/>
              <a:gd name="connsiteX101" fmla="*/ 2363056 w 2572007"/>
              <a:gd name="connsiteY101" fmla="*/ 1976284 h 2012336"/>
              <a:gd name="connsiteX102" fmla="*/ 2438437 w 2572007"/>
              <a:gd name="connsiteY102" fmla="*/ 1927123 h 2012336"/>
              <a:gd name="connsiteX103" fmla="*/ 2490876 w 2572007"/>
              <a:gd name="connsiteY103" fmla="*/ 1848465 h 2012336"/>
              <a:gd name="connsiteX104" fmla="*/ 2517095 w 2572007"/>
              <a:gd name="connsiteY104" fmla="*/ 1779639 h 2012336"/>
              <a:gd name="connsiteX105" fmla="*/ 2562979 w 2572007"/>
              <a:gd name="connsiteY105" fmla="*/ 1560052 h 2012336"/>
              <a:gd name="connsiteX106" fmla="*/ 2566256 w 2572007"/>
              <a:gd name="connsiteY106" fmla="*/ 1078271 h 2012336"/>
              <a:gd name="connsiteX107" fmla="*/ 2553147 w 2572007"/>
              <a:gd name="connsiteY107" fmla="*/ 911123 h 2012336"/>
              <a:gd name="connsiteX108" fmla="*/ 2549869 w 2572007"/>
              <a:gd name="connsiteY108" fmla="*/ 839020 h 2012336"/>
              <a:gd name="connsiteX109" fmla="*/ 2536760 w 2572007"/>
              <a:gd name="connsiteY109" fmla="*/ 694813 h 2012336"/>
              <a:gd name="connsiteX110" fmla="*/ 2533482 w 2572007"/>
              <a:gd name="connsiteY110" fmla="*/ 514555 h 2012336"/>
              <a:gd name="connsiteX111" fmla="*/ 2523650 w 2572007"/>
              <a:gd name="connsiteY111" fmla="*/ 419510 h 2012336"/>
              <a:gd name="connsiteX112" fmla="*/ 2477766 w 2572007"/>
              <a:gd name="connsiteY112" fmla="*/ 285136 h 2012336"/>
              <a:gd name="connsiteX113" fmla="*/ 2444992 w 2572007"/>
              <a:gd name="connsiteY113" fmla="*/ 203200 h 2012336"/>
              <a:gd name="connsiteX114" fmla="*/ 2399108 w 2572007"/>
              <a:gd name="connsiteY114" fmla="*/ 134375 h 2012336"/>
              <a:gd name="connsiteX115" fmla="*/ 2353224 w 2572007"/>
              <a:gd name="connsiteY115" fmla="*/ 101600 h 2012336"/>
              <a:gd name="connsiteX116" fmla="*/ 2323727 w 2572007"/>
              <a:gd name="connsiteY116" fmla="*/ 88491 h 2012336"/>
              <a:gd name="connsiteX117" fmla="*/ 2218850 w 2572007"/>
              <a:gd name="connsiteY117" fmla="*/ 75381 h 2012336"/>
              <a:gd name="connsiteX118" fmla="*/ 2100863 w 2572007"/>
              <a:gd name="connsiteY118" fmla="*/ 55716 h 2012336"/>
              <a:gd name="connsiteX119" fmla="*/ 2009095 w 2572007"/>
              <a:gd name="connsiteY119" fmla="*/ 49162 h 2012336"/>
              <a:gd name="connsiteX120" fmla="*/ 1868166 w 2572007"/>
              <a:gd name="connsiteY120" fmla="*/ 36052 h 2012336"/>
              <a:gd name="connsiteX121" fmla="*/ 1796063 w 2572007"/>
              <a:gd name="connsiteY121" fmla="*/ 29497 h 2012336"/>
              <a:gd name="connsiteX122" fmla="*/ 1730514 w 2572007"/>
              <a:gd name="connsiteY122" fmla="*/ 26220 h 2012336"/>
              <a:gd name="connsiteX123" fmla="*/ 1658411 w 2572007"/>
              <a:gd name="connsiteY123" fmla="*/ 19665 h 2012336"/>
              <a:gd name="connsiteX124" fmla="*/ 1487985 w 2572007"/>
              <a:gd name="connsiteY124" fmla="*/ 9833 h 2012336"/>
              <a:gd name="connsiteX125" fmla="*/ 1428992 w 2572007"/>
              <a:gd name="connsiteY125" fmla="*/ 6555 h 2012336"/>
              <a:gd name="connsiteX126" fmla="*/ 1369998 w 2572007"/>
              <a:gd name="connsiteY126" fmla="*/ 0 h 2012336"/>
              <a:gd name="connsiteX127" fmla="*/ 989818 w 2572007"/>
              <a:gd name="connsiteY127" fmla="*/ 6555 h 2012336"/>
              <a:gd name="connsiteX128" fmla="*/ 904605 w 2572007"/>
              <a:gd name="connsiteY128" fmla="*/ 13110 h 2012336"/>
              <a:gd name="connsiteX129" fmla="*/ 770231 w 2572007"/>
              <a:gd name="connsiteY129" fmla="*/ 26220 h 2012336"/>
              <a:gd name="connsiteX130" fmla="*/ 707960 w 2572007"/>
              <a:gd name="connsiteY130" fmla="*/ 36052 h 2012336"/>
              <a:gd name="connsiteX131" fmla="*/ 553921 w 2572007"/>
              <a:gd name="connsiteY131" fmla="*/ 45884 h 2012336"/>
              <a:gd name="connsiteX132" fmla="*/ 501482 w 2572007"/>
              <a:gd name="connsiteY132" fmla="*/ 52439 h 2012336"/>
              <a:gd name="connsiteX133" fmla="*/ 439211 w 2572007"/>
              <a:gd name="connsiteY133" fmla="*/ 58994 h 2012336"/>
              <a:gd name="connsiteX134" fmla="*/ 275340 w 2572007"/>
              <a:gd name="connsiteY134" fmla="*/ 78658 h 2012336"/>
              <a:gd name="connsiteX135" fmla="*/ 203237 w 2572007"/>
              <a:gd name="connsiteY135" fmla="*/ 91768 h 2012336"/>
              <a:gd name="connsiteX136" fmla="*/ 144244 w 2572007"/>
              <a:gd name="connsiteY136" fmla="*/ 114710 h 2012336"/>
              <a:gd name="connsiteX137" fmla="*/ 121302 w 2572007"/>
              <a:gd name="connsiteY137" fmla="*/ 127820 h 2012336"/>
              <a:gd name="connsiteX138" fmla="*/ 101637 w 2572007"/>
              <a:gd name="connsiteY138" fmla="*/ 137652 h 2012336"/>
              <a:gd name="connsiteX139" fmla="*/ 88527 w 2572007"/>
              <a:gd name="connsiteY139" fmla="*/ 147484 h 2012336"/>
              <a:gd name="connsiteX140" fmla="*/ 75418 w 2572007"/>
              <a:gd name="connsiteY140" fmla="*/ 154039 h 2012336"/>
              <a:gd name="connsiteX141" fmla="*/ 45921 w 2572007"/>
              <a:gd name="connsiteY141" fmla="*/ 180258 h 2012336"/>
              <a:gd name="connsiteX142" fmla="*/ 39366 w 2572007"/>
              <a:gd name="connsiteY142" fmla="*/ 193368 h 2012336"/>
              <a:gd name="connsiteX143" fmla="*/ 36089 w 2572007"/>
              <a:gd name="connsiteY143" fmla="*/ 203200 h 2012336"/>
              <a:gd name="connsiteX144" fmla="*/ 19702 w 2572007"/>
              <a:gd name="connsiteY144" fmla="*/ 229420 h 201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572007" h="2012336">
                <a:moveTo>
                  <a:pt x="19702" y="229420"/>
                </a:moveTo>
                <a:cubicBezTo>
                  <a:pt x="17517" y="249085"/>
                  <a:pt x="21233" y="290628"/>
                  <a:pt x="22979" y="321187"/>
                </a:cubicBezTo>
                <a:cubicBezTo>
                  <a:pt x="23420" y="328899"/>
                  <a:pt x="25081" y="336494"/>
                  <a:pt x="26256" y="344129"/>
                </a:cubicBezTo>
                <a:cubicBezTo>
                  <a:pt x="29049" y="362283"/>
                  <a:pt x="29405" y="363150"/>
                  <a:pt x="32811" y="380181"/>
                </a:cubicBezTo>
                <a:cubicBezTo>
                  <a:pt x="33904" y="394383"/>
                  <a:pt x="34717" y="408609"/>
                  <a:pt x="36089" y="422787"/>
                </a:cubicBezTo>
                <a:cubicBezTo>
                  <a:pt x="37995" y="442481"/>
                  <a:pt x="41328" y="462039"/>
                  <a:pt x="42644" y="481781"/>
                </a:cubicBezTo>
                <a:cubicBezTo>
                  <a:pt x="44607" y="511233"/>
                  <a:pt x="44829" y="540774"/>
                  <a:pt x="45921" y="570271"/>
                </a:cubicBezTo>
                <a:cubicBezTo>
                  <a:pt x="44829" y="630357"/>
                  <a:pt x="44437" y="690460"/>
                  <a:pt x="42644" y="750529"/>
                </a:cubicBezTo>
                <a:cubicBezTo>
                  <a:pt x="42251" y="763678"/>
                  <a:pt x="41144" y="776824"/>
                  <a:pt x="39366" y="789858"/>
                </a:cubicBezTo>
                <a:cubicBezTo>
                  <a:pt x="37861" y="800897"/>
                  <a:pt x="34996" y="811708"/>
                  <a:pt x="32811" y="822633"/>
                </a:cubicBezTo>
                <a:cubicBezTo>
                  <a:pt x="24897" y="909697"/>
                  <a:pt x="36227" y="799251"/>
                  <a:pt x="19702" y="907845"/>
                </a:cubicBezTo>
                <a:cubicBezTo>
                  <a:pt x="14565" y="941604"/>
                  <a:pt x="6592" y="1009445"/>
                  <a:pt x="6592" y="1009445"/>
                </a:cubicBezTo>
                <a:cubicBezTo>
                  <a:pt x="5499" y="1028017"/>
                  <a:pt x="4475" y="1046594"/>
                  <a:pt x="3314" y="1065162"/>
                </a:cubicBezTo>
                <a:cubicBezTo>
                  <a:pt x="2290" y="1081553"/>
                  <a:pt x="-345" y="1097904"/>
                  <a:pt x="37" y="1114323"/>
                </a:cubicBezTo>
                <a:cubicBezTo>
                  <a:pt x="520" y="1135091"/>
                  <a:pt x="7052" y="1211614"/>
                  <a:pt x="9869" y="1245420"/>
                </a:cubicBezTo>
                <a:cubicBezTo>
                  <a:pt x="10962" y="1385256"/>
                  <a:pt x="11091" y="1525104"/>
                  <a:pt x="13147" y="1664929"/>
                </a:cubicBezTo>
                <a:cubicBezTo>
                  <a:pt x="13445" y="1685170"/>
                  <a:pt x="18478" y="1697862"/>
                  <a:pt x="22979" y="1717368"/>
                </a:cubicBezTo>
                <a:cubicBezTo>
                  <a:pt x="27509" y="1736996"/>
                  <a:pt x="29719" y="1757251"/>
                  <a:pt x="36089" y="1776362"/>
                </a:cubicBezTo>
                <a:cubicBezTo>
                  <a:pt x="47353" y="1810155"/>
                  <a:pt x="60629" y="1851662"/>
                  <a:pt x="75418" y="1881239"/>
                </a:cubicBezTo>
                <a:cubicBezTo>
                  <a:pt x="116060" y="1962522"/>
                  <a:pt x="72295" y="1883629"/>
                  <a:pt x="104914" y="1927123"/>
                </a:cubicBezTo>
                <a:cubicBezTo>
                  <a:pt x="107845" y="1931032"/>
                  <a:pt x="108629" y="1936257"/>
                  <a:pt x="111469" y="1940233"/>
                </a:cubicBezTo>
                <a:cubicBezTo>
                  <a:pt x="115112" y="1945333"/>
                  <a:pt x="129440" y="1957412"/>
                  <a:pt x="134411" y="1959897"/>
                </a:cubicBezTo>
                <a:cubicBezTo>
                  <a:pt x="140591" y="1962987"/>
                  <a:pt x="147521" y="1964267"/>
                  <a:pt x="154076" y="1966452"/>
                </a:cubicBezTo>
                <a:cubicBezTo>
                  <a:pt x="187943" y="1965360"/>
                  <a:pt x="221937" y="1966314"/>
                  <a:pt x="255676" y="1963175"/>
                </a:cubicBezTo>
                <a:cubicBezTo>
                  <a:pt x="267844" y="1962043"/>
                  <a:pt x="314326" y="1947546"/>
                  <a:pt x="327779" y="1943510"/>
                </a:cubicBezTo>
                <a:cubicBezTo>
                  <a:pt x="335426" y="1938048"/>
                  <a:pt x="342662" y="1931958"/>
                  <a:pt x="350721" y="1927123"/>
                </a:cubicBezTo>
                <a:cubicBezTo>
                  <a:pt x="359100" y="1922096"/>
                  <a:pt x="369257" y="1920050"/>
                  <a:pt x="376940" y="1914013"/>
                </a:cubicBezTo>
                <a:cubicBezTo>
                  <a:pt x="384860" y="1907790"/>
                  <a:pt x="390464" y="1899054"/>
                  <a:pt x="396605" y="1891071"/>
                </a:cubicBezTo>
                <a:cubicBezTo>
                  <a:pt x="401408" y="1884827"/>
                  <a:pt x="405585" y="1878116"/>
                  <a:pt x="409714" y="1871407"/>
                </a:cubicBezTo>
                <a:cubicBezTo>
                  <a:pt x="420853" y="1853306"/>
                  <a:pt x="426728" y="1842994"/>
                  <a:pt x="432656" y="1822245"/>
                </a:cubicBezTo>
                <a:cubicBezTo>
                  <a:pt x="441027" y="1792946"/>
                  <a:pt x="448046" y="1763276"/>
                  <a:pt x="455598" y="1733755"/>
                </a:cubicBezTo>
                <a:cubicBezTo>
                  <a:pt x="460063" y="1716299"/>
                  <a:pt x="468708" y="1681316"/>
                  <a:pt x="468708" y="1681316"/>
                </a:cubicBezTo>
                <a:cubicBezTo>
                  <a:pt x="470893" y="1662744"/>
                  <a:pt x="472690" y="1644122"/>
                  <a:pt x="475263" y="1625600"/>
                </a:cubicBezTo>
                <a:cubicBezTo>
                  <a:pt x="478154" y="1604786"/>
                  <a:pt x="482489" y="1584181"/>
                  <a:pt x="485095" y="1563329"/>
                </a:cubicBezTo>
                <a:cubicBezTo>
                  <a:pt x="506463" y="1392386"/>
                  <a:pt x="476365" y="1591309"/>
                  <a:pt x="501482" y="1432233"/>
                </a:cubicBezTo>
                <a:cubicBezTo>
                  <a:pt x="505996" y="1355500"/>
                  <a:pt x="508307" y="1362563"/>
                  <a:pt x="494927" y="1265084"/>
                </a:cubicBezTo>
                <a:cubicBezTo>
                  <a:pt x="492333" y="1246182"/>
                  <a:pt x="485895" y="1228006"/>
                  <a:pt x="481818" y="1209368"/>
                </a:cubicBezTo>
                <a:cubicBezTo>
                  <a:pt x="461653" y="1117185"/>
                  <a:pt x="480987" y="1201601"/>
                  <a:pt x="465431" y="1117600"/>
                </a:cubicBezTo>
                <a:cubicBezTo>
                  <a:pt x="462583" y="1102220"/>
                  <a:pt x="458446" y="1087096"/>
                  <a:pt x="455598" y="1071716"/>
                </a:cubicBezTo>
                <a:cubicBezTo>
                  <a:pt x="452982" y="1057587"/>
                  <a:pt x="450510" y="1043404"/>
                  <a:pt x="449044" y="1029110"/>
                </a:cubicBezTo>
                <a:cubicBezTo>
                  <a:pt x="446138" y="1000770"/>
                  <a:pt x="447173" y="971998"/>
                  <a:pt x="442489" y="943897"/>
                </a:cubicBezTo>
                <a:lnTo>
                  <a:pt x="435934" y="904568"/>
                </a:lnTo>
                <a:cubicBezTo>
                  <a:pt x="434841" y="889273"/>
                  <a:pt x="434414" y="873917"/>
                  <a:pt x="432656" y="858684"/>
                </a:cubicBezTo>
                <a:cubicBezTo>
                  <a:pt x="418284" y="734125"/>
                  <a:pt x="432991" y="908893"/>
                  <a:pt x="422824" y="776749"/>
                </a:cubicBezTo>
                <a:cubicBezTo>
                  <a:pt x="425079" y="627942"/>
                  <a:pt x="371709" y="430034"/>
                  <a:pt x="455598" y="285136"/>
                </a:cubicBezTo>
                <a:cubicBezTo>
                  <a:pt x="461519" y="274909"/>
                  <a:pt x="467881" y="264867"/>
                  <a:pt x="475263" y="255639"/>
                </a:cubicBezTo>
                <a:cubicBezTo>
                  <a:pt x="481054" y="248401"/>
                  <a:pt x="488619" y="242768"/>
                  <a:pt x="494927" y="235975"/>
                </a:cubicBezTo>
                <a:cubicBezTo>
                  <a:pt x="502829" y="227465"/>
                  <a:pt x="509397" y="217698"/>
                  <a:pt x="517869" y="209755"/>
                </a:cubicBezTo>
                <a:cubicBezTo>
                  <a:pt x="545885" y="183489"/>
                  <a:pt x="548638" y="186901"/>
                  <a:pt x="583418" y="170426"/>
                </a:cubicBezTo>
                <a:cubicBezTo>
                  <a:pt x="610536" y="157581"/>
                  <a:pt x="612556" y="151904"/>
                  <a:pt x="645689" y="150762"/>
                </a:cubicBezTo>
                <a:cubicBezTo>
                  <a:pt x="728675" y="147900"/>
                  <a:pt x="811745" y="148577"/>
                  <a:pt x="894773" y="147484"/>
                </a:cubicBezTo>
                <a:lnTo>
                  <a:pt x="989818" y="140929"/>
                </a:lnTo>
                <a:lnTo>
                  <a:pt x="1035702" y="137652"/>
                </a:lnTo>
                <a:cubicBezTo>
                  <a:pt x="1293207" y="139911"/>
                  <a:pt x="1333939" y="137901"/>
                  <a:pt x="1527314" y="144207"/>
                </a:cubicBezTo>
                <a:lnTo>
                  <a:pt x="1710850" y="150762"/>
                </a:lnTo>
                <a:cubicBezTo>
                  <a:pt x="1744717" y="148577"/>
                  <a:pt x="1778526" y="145150"/>
                  <a:pt x="1812450" y="144207"/>
                </a:cubicBezTo>
                <a:cubicBezTo>
                  <a:pt x="1821004" y="143969"/>
                  <a:pt x="1841673" y="151763"/>
                  <a:pt x="1848502" y="154039"/>
                </a:cubicBezTo>
                <a:cubicBezTo>
                  <a:pt x="1851779" y="155131"/>
                  <a:pt x="1854888" y="157070"/>
                  <a:pt x="1858334" y="157316"/>
                </a:cubicBezTo>
                <a:lnTo>
                  <a:pt x="1950102" y="163871"/>
                </a:lnTo>
                <a:cubicBezTo>
                  <a:pt x="1956657" y="164964"/>
                  <a:pt x="1963166" y="166373"/>
                  <a:pt x="1969766" y="167149"/>
                </a:cubicBezTo>
                <a:cubicBezTo>
                  <a:pt x="2059895" y="177753"/>
                  <a:pt x="1964178" y="164476"/>
                  <a:pt x="2028760" y="173704"/>
                </a:cubicBezTo>
                <a:cubicBezTo>
                  <a:pt x="2030945" y="176981"/>
                  <a:pt x="2032792" y="180510"/>
                  <a:pt x="2035314" y="183536"/>
                </a:cubicBezTo>
                <a:cubicBezTo>
                  <a:pt x="2038281" y="187097"/>
                  <a:pt x="2042690" y="189438"/>
                  <a:pt x="2045147" y="193368"/>
                </a:cubicBezTo>
                <a:cubicBezTo>
                  <a:pt x="2048407" y="198583"/>
                  <a:pt x="2056726" y="224829"/>
                  <a:pt x="2058256" y="229420"/>
                </a:cubicBezTo>
                <a:cubicBezTo>
                  <a:pt x="2057164" y="250177"/>
                  <a:pt x="2058139" y="271147"/>
                  <a:pt x="2054979" y="291691"/>
                </a:cubicBezTo>
                <a:cubicBezTo>
                  <a:pt x="2053714" y="299914"/>
                  <a:pt x="2047778" y="306740"/>
                  <a:pt x="2045147" y="314633"/>
                </a:cubicBezTo>
                <a:cubicBezTo>
                  <a:pt x="2042298" y="323179"/>
                  <a:pt x="2040777" y="332112"/>
                  <a:pt x="2038592" y="340852"/>
                </a:cubicBezTo>
                <a:cubicBezTo>
                  <a:pt x="2037499" y="350684"/>
                  <a:pt x="2036541" y="360533"/>
                  <a:pt x="2035314" y="370349"/>
                </a:cubicBezTo>
                <a:cubicBezTo>
                  <a:pt x="2034356" y="378014"/>
                  <a:pt x="2033058" y="385634"/>
                  <a:pt x="2032037" y="393291"/>
                </a:cubicBezTo>
                <a:cubicBezTo>
                  <a:pt x="2030873" y="402021"/>
                  <a:pt x="2029852" y="410770"/>
                  <a:pt x="2028760" y="419510"/>
                </a:cubicBezTo>
                <a:cubicBezTo>
                  <a:pt x="2030945" y="480688"/>
                  <a:pt x="2032534" y="541891"/>
                  <a:pt x="2035314" y="603045"/>
                </a:cubicBezTo>
                <a:cubicBezTo>
                  <a:pt x="2035813" y="614013"/>
                  <a:pt x="2036844" y="624981"/>
                  <a:pt x="2038592" y="635820"/>
                </a:cubicBezTo>
                <a:cubicBezTo>
                  <a:pt x="2042311" y="658876"/>
                  <a:pt x="2044317" y="682489"/>
                  <a:pt x="2051702" y="704645"/>
                </a:cubicBezTo>
                <a:cubicBezTo>
                  <a:pt x="2054979" y="714477"/>
                  <a:pt x="2059179" y="724049"/>
                  <a:pt x="2061534" y="734142"/>
                </a:cubicBezTo>
                <a:cubicBezTo>
                  <a:pt x="2066841" y="756886"/>
                  <a:pt x="2070206" y="780039"/>
                  <a:pt x="2074644" y="802968"/>
                </a:cubicBezTo>
                <a:cubicBezTo>
                  <a:pt x="2076761" y="813906"/>
                  <a:pt x="2079114" y="824798"/>
                  <a:pt x="2081198" y="835742"/>
                </a:cubicBezTo>
                <a:cubicBezTo>
                  <a:pt x="2083483" y="847741"/>
                  <a:pt x="2084791" y="859944"/>
                  <a:pt x="2087753" y="871794"/>
                </a:cubicBezTo>
                <a:cubicBezTo>
                  <a:pt x="2110477" y="962693"/>
                  <a:pt x="2086192" y="861925"/>
                  <a:pt x="2104140" y="947175"/>
                </a:cubicBezTo>
                <a:cubicBezTo>
                  <a:pt x="2114838" y="997989"/>
                  <a:pt x="2107616" y="948763"/>
                  <a:pt x="2113973" y="999613"/>
                </a:cubicBezTo>
                <a:cubicBezTo>
                  <a:pt x="2112880" y="1035665"/>
                  <a:pt x="2113327" y="1071796"/>
                  <a:pt x="2110695" y="1107768"/>
                </a:cubicBezTo>
                <a:cubicBezTo>
                  <a:pt x="2110038" y="1116753"/>
                  <a:pt x="2105800" y="1125133"/>
                  <a:pt x="2104140" y="1133987"/>
                </a:cubicBezTo>
                <a:cubicBezTo>
                  <a:pt x="2093674" y="1189808"/>
                  <a:pt x="2108884" y="1132135"/>
                  <a:pt x="2094308" y="1183149"/>
                </a:cubicBezTo>
                <a:cubicBezTo>
                  <a:pt x="2093216" y="1191889"/>
                  <a:pt x="2092758" y="1200731"/>
                  <a:pt x="2091031" y="1209368"/>
                </a:cubicBezTo>
                <a:cubicBezTo>
                  <a:pt x="2087067" y="1229190"/>
                  <a:pt x="2079905" y="1241816"/>
                  <a:pt x="2074644" y="1261807"/>
                </a:cubicBezTo>
                <a:cubicBezTo>
                  <a:pt x="2071809" y="1272581"/>
                  <a:pt x="2070274" y="1283656"/>
                  <a:pt x="2068089" y="1294581"/>
                </a:cubicBezTo>
                <a:cubicBezTo>
                  <a:pt x="2062986" y="1355810"/>
                  <a:pt x="2066122" y="1320791"/>
                  <a:pt x="2058256" y="1399458"/>
                </a:cubicBezTo>
                <a:lnTo>
                  <a:pt x="2054979" y="1432233"/>
                </a:lnTo>
                <a:lnTo>
                  <a:pt x="2051702" y="1465007"/>
                </a:lnTo>
                <a:cubicBezTo>
                  <a:pt x="2047135" y="1570036"/>
                  <a:pt x="2050797" y="1510867"/>
                  <a:pt x="2041869" y="1615768"/>
                </a:cubicBezTo>
                <a:cubicBezTo>
                  <a:pt x="2039638" y="1641983"/>
                  <a:pt x="2037440" y="1668202"/>
                  <a:pt x="2035314" y="1694426"/>
                </a:cubicBezTo>
                <a:cubicBezTo>
                  <a:pt x="2034163" y="1708624"/>
                  <a:pt x="2032037" y="1737033"/>
                  <a:pt x="2032037" y="1737033"/>
                </a:cubicBezTo>
                <a:cubicBezTo>
                  <a:pt x="2035092" y="1810371"/>
                  <a:pt x="2032256" y="1794391"/>
                  <a:pt x="2038592" y="1841910"/>
                </a:cubicBezTo>
                <a:cubicBezTo>
                  <a:pt x="2039613" y="1849567"/>
                  <a:pt x="2039995" y="1857358"/>
                  <a:pt x="2041869" y="1864852"/>
                </a:cubicBezTo>
                <a:cubicBezTo>
                  <a:pt x="2046686" y="1884120"/>
                  <a:pt x="2048392" y="1878566"/>
                  <a:pt x="2058256" y="1894349"/>
                </a:cubicBezTo>
                <a:cubicBezTo>
                  <a:pt x="2060845" y="1898492"/>
                  <a:pt x="2062827" y="1902994"/>
                  <a:pt x="2064811" y="1907458"/>
                </a:cubicBezTo>
                <a:cubicBezTo>
                  <a:pt x="2067200" y="1912834"/>
                  <a:pt x="2068283" y="1918835"/>
                  <a:pt x="2071366" y="1923845"/>
                </a:cubicBezTo>
                <a:cubicBezTo>
                  <a:pt x="2071947" y="1924790"/>
                  <a:pt x="2102939" y="1966743"/>
                  <a:pt x="2107418" y="1969729"/>
                </a:cubicBezTo>
                <a:cubicBezTo>
                  <a:pt x="2117250" y="1976284"/>
                  <a:pt x="2126831" y="1983232"/>
                  <a:pt x="2136914" y="1989394"/>
                </a:cubicBezTo>
                <a:cubicBezTo>
                  <a:pt x="2146511" y="1995259"/>
                  <a:pt x="2155795" y="2002065"/>
                  <a:pt x="2166411" y="2005781"/>
                </a:cubicBezTo>
                <a:cubicBezTo>
                  <a:pt x="2177940" y="2009816"/>
                  <a:pt x="2190446" y="2010151"/>
                  <a:pt x="2202463" y="2012336"/>
                </a:cubicBezTo>
                <a:cubicBezTo>
                  <a:pt x="2240700" y="2006874"/>
                  <a:pt x="2279486" y="2004409"/>
                  <a:pt x="2317173" y="1995949"/>
                </a:cubicBezTo>
                <a:cubicBezTo>
                  <a:pt x="2333409" y="1992304"/>
                  <a:pt x="2348284" y="1983944"/>
                  <a:pt x="2363056" y="1976284"/>
                </a:cubicBezTo>
                <a:cubicBezTo>
                  <a:pt x="2371520" y="1971895"/>
                  <a:pt x="2428386" y="1936583"/>
                  <a:pt x="2438437" y="1927123"/>
                </a:cubicBezTo>
                <a:cubicBezTo>
                  <a:pt x="2453985" y="1912489"/>
                  <a:pt x="2484314" y="1862360"/>
                  <a:pt x="2490876" y="1848465"/>
                </a:cubicBezTo>
                <a:cubicBezTo>
                  <a:pt x="2501359" y="1826265"/>
                  <a:pt x="2510121" y="1803178"/>
                  <a:pt x="2517095" y="1779639"/>
                </a:cubicBezTo>
                <a:cubicBezTo>
                  <a:pt x="2540710" y="1699937"/>
                  <a:pt x="2548550" y="1641814"/>
                  <a:pt x="2562979" y="1560052"/>
                </a:cubicBezTo>
                <a:cubicBezTo>
                  <a:pt x="2577196" y="1339690"/>
                  <a:pt x="2571683" y="1463608"/>
                  <a:pt x="2566256" y="1078271"/>
                </a:cubicBezTo>
                <a:cubicBezTo>
                  <a:pt x="2565034" y="991504"/>
                  <a:pt x="2563354" y="996185"/>
                  <a:pt x="2553147" y="911123"/>
                </a:cubicBezTo>
                <a:cubicBezTo>
                  <a:pt x="2552054" y="887089"/>
                  <a:pt x="2551686" y="863010"/>
                  <a:pt x="2549869" y="839020"/>
                </a:cubicBezTo>
                <a:cubicBezTo>
                  <a:pt x="2546223" y="790891"/>
                  <a:pt x="2536760" y="694813"/>
                  <a:pt x="2536760" y="694813"/>
                </a:cubicBezTo>
                <a:cubicBezTo>
                  <a:pt x="2535667" y="634727"/>
                  <a:pt x="2535198" y="574626"/>
                  <a:pt x="2533482" y="514555"/>
                </a:cubicBezTo>
                <a:cubicBezTo>
                  <a:pt x="2532849" y="492397"/>
                  <a:pt x="2529074" y="441748"/>
                  <a:pt x="2523650" y="419510"/>
                </a:cubicBezTo>
                <a:cubicBezTo>
                  <a:pt x="2502515" y="332857"/>
                  <a:pt x="2504243" y="349673"/>
                  <a:pt x="2477766" y="285136"/>
                </a:cubicBezTo>
                <a:cubicBezTo>
                  <a:pt x="2466601" y="257921"/>
                  <a:pt x="2459814" y="228609"/>
                  <a:pt x="2444992" y="203200"/>
                </a:cubicBezTo>
                <a:cubicBezTo>
                  <a:pt x="2428875" y="175570"/>
                  <a:pt x="2420616" y="157419"/>
                  <a:pt x="2399108" y="134375"/>
                </a:cubicBezTo>
                <a:cubicBezTo>
                  <a:pt x="2385119" y="119387"/>
                  <a:pt x="2371234" y="110605"/>
                  <a:pt x="2353224" y="101600"/>
                </a:cubicBezTo>
                <a:cubicBezTo>
                  <a:pt x="2343600" y="96788"/>
                  <a:pt x="2334165" y="91101"/>
                  <a:pt x="2323727" y="88491"/>
                </a:cubicBezTo>
                <a:cubicBezTo>
                  <a:pt x="2314293" y="86133"/>
                  <a:pt x="2225081" y="76325"/>
                  <a:pt x="2218850" y="75381"/>
                </a:cubicBezTo>
                <a:cubicBezTo>
                  <a:pt x="2153142" y="65425"/>
                  <a:pt x="2173506" y="63283"/>
                  <a:pt x="2100863" y="55716"/>
                </a:cubicBezTo>
                <a:cubicBezTo>
                  <a:pt x="2070361" y="52539"/>
                  <a:pt x="2039653" y="51744"/>
                  <a:pt x="2009095" y="49162"/>
                </a:cubicBezTo>
                <a:lnTo>
                  <a:pt x="1868166" y="36052"/>
                </a:lnTo>
                <a:cubicBezTo>
                  <a:pt x="1844135" y="33834"/>
                  <a:pt x="1820166" y="30702"/>
                  <a:pt x="1796063" y="29497"/>
                </a:cubicBezTo>
                <a:cubicBezTo>
                  <a:pt x="1774213" y="28405"/>
                  <a:pt x="1752335" y="27779"/>
                  <a:pt x="1730514" y="26220"/>
                </a:cubicBezTo>
                <a:cubicBezTo>
                  <a:pt x="1706442" y="24501"/>
                  <a:pt x="1682490" y="21292"/>
                  <a:pt x="1658411" y="19665"/>
                </a:cubicBezTo>
                <a:lnTo>
                  <a:pt x="1487985" y="9833"/>
                </a:lnTo>
                <a:cubicBezTo>
                  <a:pt x="1468322" y="8709"/>
                  <a:pt x="1448566" y="8730"/>
                  <a:pt x="1428992" y="6555"/>
                </a:cubicBezTo>
                <a:lnTo>
                  <a:pt x="1369998" y="0"/>
                </a:lnTo>
                <a:lnTo>
                  <a:pt x="989818" y="6555"/>
                </a:lnTo>
                <a:cubicBezTo>
                  <a:pt x="961341" y="7357"/>
                  <a:pt x="932999" y="10792"/>
                  <a:pt x="904605" y="13110"/>
                </a:cubicBezTo>
                <a:cubicBezTo>
                  <a:pt x="867086" y="16173"/>
                  <a:pt x="809128" y="20964"/>
                  <a:pt x="770231" y="26220"/>
                </a:cubicBezTo>
                <a:cubicBezTo>
                  <a:pt x="749406" y="29034"/>
                  <a:pt x="728861" y="33875"/>
                  <a:pt x="707960" y="36052"/>
                </a:cubicBezTo>
                <a:cubicBezTo>
                  <a:pt x="676306" y="39349"/>
                  <a:pt x="593124" y="43706"/>
                  <a:pt x="553921" y="45884"/>
                </a:cubicBezTo>
                <a:lnTo>
                  <a:pt x="501482" y="52439"/>
                </a:lnTo>
                <a:lnTo>
                  <a:pt x="439211" y="58994"/>
                </a:lnTo>
                <a:cubicBezTo>
                  <a:pt x="275301" y="79483"/>
                  <a:pt x="368579" y="71487"/>
                  <a:pt x="275340" y="78658"/>
                </a:cubicBezTo>
                <a:cubicBezTo>
                  <a:pt x="260786" y="81084"/>
                  <a:pt x="219063" y="87603"/>
                  <a:pt x="203237" y="91768"/>
                </a:cubicBezTo>
                <a:cubicBezTo>
                  <a:pt x="184098" y="96805"/>
                  <a:pt x="161862" y="105901"/>
                  <a:pt x="144244" y="114710"/>
                </a:cubicBezTo>
                <a:cubicBezTo>
                  <a:pt x="136366" y="118649"/>
                  <a:pt x="129057" y="123644"/>
                  <a:pt x="121302" y="127820"/>
                </a:cubicBezTo>
                <a:cubicBezTo>
                  <a:pt x="114849" y="131294"/>
                  <a:pt x="107921" y="133882"/>
                  <a:pt x="101637" y="137652"/>
                </a:cubicBezTo>
                <a:cubicBezTo>
                  <a:pt x="96953" y="140462"/>
                  <a:pt x="93159" y="144589"/>
                  <a:pt x="88527" y="147484"/>
                </a:cubicBezTo>
                <a:cubicBezTo>
                  <a:pt x="84384" y="150073"/>
                  <a:pt x="79660" y="151615"/>
                  <a:pt x="75418" y="154039"/>
                </a:cubicBezTo>
                <a:cubicBezTo>
                  <a:pt x="65719" y="159581"/>
                  <a:pt x="49904" y="172291"/>
                  <a:pt x="45921" y="180258"/>
                </a:cubicBezTo>
                <a:cubicBezTo>
                  <a:pt x="43736" y="184628"/>
                  <a:pt x="41291" y="188877"/>
                  <a:pt x="39366" y="193368"/>
                </a:cubicBezTo>
                <a:cubicBezTo>
                  <a:pt x="38005" y="196543"/>
                  <a:pt x="38005" y="200326"/>
                  <a:pt x="36089" y="203200"/>
                </a:cubicBezTo>
                <a:cubicBezTo>
                  <a:pt x="35483" y="204109"/>
                  <a:pt x="21887" y="209755"/>
                  <a:pt x="19702" y="229420"/>
                </a:cubicBezTo>
                <a:close/>
              </a:path>
            </a:pathLst>
          </a:custGeom>
          <a:solidFill>
            <a:schemeClr val="accent4">
              <a:alpha val="2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769FF1-4D44-D70E-609B-6388C5C17094}"/>
              </a:ext>
            </a:extLst>
          </p:cNvPr>
          <p:cNvSpPr txBox="1"/>
          <p:nvPr/>
        </p:nvSpPr>
        <p:spPr>
          <a:xfrm>
            <a:off x="1585453" y="4096526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Sample points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297886-BFE8-81C9-1BD6-B3E3FE9E9FEC}"/>
              </a:ext>
            </a:extLst>
          </p:cNvPr>
          <p:cNvSpPr txBox="1"/>
          <p:nvPr/>
        </p:nvSpPr>
        <p:spPr>
          <a:xfrm>
            <a:off x="2057400" y="4811635"/>
            <a:ext cx="7162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Note the bottom right point is now added three times and subtracted two times.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32C32C1-8778-FDB4-F1E0-F047C2EDCC85}"/>
              </a:ext>
            </a:extLst>
          </p:cNvPr>
          <p:cNvSpPr/>
          <p:nvPr/>
        </p:nvSpPr>
        <p:spPr>
          <a:xfrm>
            <a:off x="2482289" y="3069541"/>
            <a:ext cx="1735098" cy="982253"/>
          </a:xfrm>
          <a:custGeom>
            <a:avLst/>
            <a:gdLst>
              <a:gd name="connsiteX0" fmla="*/ 161555 w 1735098"/>
              <a:gd name="connsiteY0" fmla="*/ 25848 h 982253"/>
              <a:gd name="connsiteX1" fmla="*/ 145399 w 1735098"/>
              <a:gd name="connsiteY1" fmla="*/ 32311 h 982253"/>
              <a:gd name="connsiteX2" fmla="*/ 77546 w 1735098"/>
              <a:gd name="connsiteY2" fmla="*/ 80777 h 982253"/>
              <a:gd name="connsiteX3" fmla="*/ 51698 w 1735098"/>
              <a:gd name="connsiteY3" fmla="*/ 129243 h 982253"/>
              <a:gd name="connsiteX4" fmla="*/ 48466 w 1735098"/>
              <a:gd name="connsiteY4" fmla="*/ 164786 h 982253"/>
              <a:gd name="connsiteX5" fmla="*/ 80777 w 1735098"/>
              <a:gd name="connsiteY5" fmla="*/ 268181 h 982253"/>
              <a:gd name="connsiteX6" fmla="*/ 48466 w 1735098"/>
              <a:gd name="connsiteY6" fmla="*/ 306954 h 982253"/>
              <a:gd name="connsiteX7" fmla="*/ 16156 w 1735098"/>
              <a:gd name="connsiteY7" fmla="*/ 339265 h 982253"/>
              <a:gd name="connsiteX8" fmla="*/ 9693 w 1735098"/>
              <a:gd name="connsiteY8" fmla="*/ 494357 h 982253"/>
              <a:gd name="connsiteX9" fmla="*/ 16156 w 1735098"/>
              <a:gd name="connsiteY9" fmla="*/ 546055 h 982253"/>
              <a:gd name="connsiteX10" fmla="*/ 32311 w 1735098"/>
              <a:gd name="connsiteY10" fmla="*/ 584828 h 982253"/>
              <a:gd name="connsiteX11" fmla="*/ 6462 w 1735098"/>
              <a:gd name="connsiteY11" fmla="*/ 649450 h 982253"/>
              <a:gd name="connsiteX12" fmla="*/ 0 w 1735098"/>
              <a:gd name="connsiteY12" fmla="*/ 726996 h 982253"/>
              <a:gd name="connsiteX13" fmla="*/ 12924 w 1735098"/>
              <a:gd name="connsiteY13" fmla="*/ 765769 h 982253"/>
              <a:gd name="connsiteX14" fmla="*/ 29080 w 1735098"/>
              <a:gd name="connsiteY14" fmla="*/ 788387 h 982253"/>
              <a:gd name="connsiteX15" fmla="*/ 64622 w 1735098"/>
              <a:gd name="connsiteY15" fmla="*/ 827160 h 982253"/>
              <a:gd name="connsiteX16" fmla="*/ 84009 w 1735098"/>
              <a:gd name="connsiteY16" fmla="*/ 849778 h 982253"/>
              <a:gd name="connsiteX17" fmla="*/ 171248 w 1735098"/>
              <a:gd name="connsiteY17" fmla="*/ 878858 h 982253"/>
              <a:gd name="connsiteX18" fmla="*/ 226177 w 1735098"/>
              <a:gd name="connsiteY18" fmla="*/ 895013 h 982253"/>
              <a:gd name="connsiteX19" fmla="*/ 474971 w 1735098"/>
              <a:gd name="connsiteY19" fmla="*/ 927324 h 982253"/>
              <a:gd name="connsiteX20" fmla="*/ 791618 w 1735098"/>
              <a:gd name="connsiteY20" fmla="*/ 943479 h 982253"/>
              <a:gd name="connsiteX21" fmla="*/ 1137346 w 1735098"/>
              <a:gd name="connsiteY21" fmla="*/ 982253 h 982253"/>
              <a:gd name="connsiteX22" fmla="*/ 1399064 w 1735098"/>
              <a:gd name="connsiteY22" fmla="*/ 966097 h 982253"/>
              <a:gd name="connsiteX23" fmla="*/ 1505691 w 1735098"/>
              <a:gd name="connsiteY23" fmla="*/ 930555 h 982253"/>
              <a:gd name="connsiteX24" fmla="*/ 1615548 w 1735098"/>
              <a:gd name="connsiteY24" fmla="*/ 875626 h 982253"/>
              <a:gd name="connsiteX25" fmla="*/ 1641397 w 1735098"/>
              <a:gd name="connsiteY25" fmla="*/ 862702 h 982253"/>
              <a:gd name="connsiteX26" fmla="*/ 1696325 w 1735098"/>
              <a:gd name="connsiteY26" fmla="*/ 814236 h 982253"/>
              <a:gd name="connsiteX27" fmla="*/ 1735098 w 1735098"/>
              <a:gd name="connsiteY27" fmla="*/ 672067 h 982253"/>
              <a:gd name="connsiteX28" fmla="*/ 1728636 w 1735098"/>
              <a:gd name="connsiteY28" fmla="*/ 546055 h 982253"/>
              <a:gd name="connsiteX29" fmla="*/ 1718943 w 1735098"/>
              <a:gd name="connsiteY29" fmla="*/ 445891 h 982253"/>
              <a:gd name="connsiteX30" fmla="*/ 1712481 w 1735098"/>
              <a:gd name="connsiteY30" fmla="*/ 342496 h 982253"/>
              <a:gd name="connsiteX31" fmla="*/ 1715712 w 1735098"/>
              <a:gd name="connsiteY31" fmla="*/ 193865 h 982253"/>
              <a:gd name="connsiteX32" fmla="*/ 1696325 w 1735098"/>
              <a:gd name="connsiteY32" fmla="*/ 135706 h 982253"/>
              <a:gd name="connsiteX33" fmla="*/ 1680170 w 1735098"/>
              <a:gd name="connsiteY33" fmla="*/ 84008 h 982253"/>
              <a:gd name="connsiteX34" fmla="*/ 1673707 w 1735098"/>
              <a:gd name="connsiteY34" fmla="*/ 67853 h 982253"/>
              <a:gd name="connsiteX35" fmla="*/ 1660783 w 1735098"/>
              <a:gd name="connsiteY35" fmla="*/ 54928 h 982253"/>
              <a:gd name="connsiteX36" fmla="*/ 1647859 w 1735098"/>
              <a:gd name="connsiteY36" fmla="*/ 45235 h 982253"/>
              <a:gd name="connsiteX37" fmla="*/ 1592930 w 1735098"/>
              <a:gd name="connsiteY37" fmla="*/ 29079 h 982253"/>
              <a:gd name="connsiteX38" fmla="*/ 1547695 w 1735098"/>
              <a:gd name="connsiteY38" fmla="*/ 25848 h 982253"/>
              <a:gd name="connsiteX39" fmla="*/ 1444300 w 1735098"/>
              <a:gd name="connsiteY39" fmla="*/ 19386 h 982253"/>
              <a:gd name="connsiteX40" fmla="*/ 1382909 w 1735098"/>
              <a:gd name="connsiteY40" fmla="*/ 12924 h 982253"/>
              <a:gd name="connsiteX41" fmla="*/ 1337674 w 1735098"/>
              <a:gd name="connsiteY41" fmla="*/ 6462 h 982253"/>
              <a:gd name="connsiteX42" fmla="*/ 1231047 w 1735098"/>
              <a:gd name="connsiteY42" fmla="*/ 0 h 982253"/>
              <a:gd name="connsiteX43" fmla="*/ 917631 w 1735098"/>
              <a:gd name="connsiteY43" fmla="*/ 6462 h 982253"/>
              <a:gd name="connsiteX44" fmla="*/ 872396 w 1735098"/>
              <a:gd name="connsiteY44" fmla="*/ 9693 h 982253"/>
              <a:gd name="connsiteX45" fmla="*/ 568673 w 1735098"/>
              <a:gd name="connsiteY45" fmla="*/ 12924 h 982253"/>
              <a:gd name="connsiteX46" fmla="*/ 510513 w 1735098"/>
              <a:gd name="connsiteY46" fmla="*/ 16155 h 982253"/>
              <a:gd name="connsiteX47" fmla="*/ 161555 w 1735098"/>
              <a:gd name="connsiteY47" fmla="*/ 25848 h 98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735098" h="982253">
                <a:moveTo>
                  <a:pt x="161555" y="25848"/>
                </a:moveTo>
                <a:cubicBezTo>
                  <a:pt x="156170" y="28002"/>
                  <a:pt x="150254" y="29137"/>
                  <a:pt x="145399" y="32311"/>
                </a:cubicBezTo>
                <a:cubicBezTo>
                  <a:pt x="122136" y="47522"/>
                  <a:pt x="77546" y="80777"/>
                  <a:pt x="77546" y="80777"/>
                </a:cubicBezTo>
                <a:cubicBezTo>
                  <a:pt x="69719" y="93300"/>
                  <a:pt x="55161" y="113659"/>
                  <a:pt x="51698" y="129243"/>
                </a:cubicBezTo>
                <a:cubicBezTo>
                  <a:pt x="49117" y="140856"/>
                  <a:pt x="49543" y="152938"/>
                  <a:pt x="48466" y="164786"/>
                </a:cubicBezTo>
                <a:cubicBezTo>
                  <a:pt x="74205" y="210324"/>
                  <a:pt x="107116" y="225634"/>
                  <a:pt x="80777" y="268181"/>
                </a:cubicBezTo>
                <a:cubicBezTo>
                  <a:pt x="71922" y="282486"/>
                  <a:pt x="59783" y="294505"/>
                  <a:pt x="48466" y="306954"/>
                </a:cubicBezTo>
                <a:cubicBezTo>
                  <a:pt x="38220" y="318224"/>
                  <a:pt x="26926" y="328495"/>
                  <a:pt x="16156" y="339265"/>
                </a:cubicBezTo>
                <a:cubicBezTo>
                  <a:pt x="-4395" y="407763"/>
                  <a:pt x="2859" y="371358"/>
                  <a:pt x="9693" y="494357"/>
                </a:cubicBezTo>
                <a:cubicBezTo>
                  <a:pt x="10656" y="511697"/>
                  <a:pt x="11944" y="529207"/>
                  <a:pt x="16156" y="546055"/>
                </a:cubicBezTo>
                <a:cubicBezTo>
                  <a:pt x="19552" y="559638"/>
                  <a:pt x="26926" y="571904"/>
                  <a:pt x="32311" y="584828"/>
                </a:cubicBezTo>
                <a:cubicBezTo>
                  <a:pt x="24956" y="601378"/>
                  <a:pt x="10310" y="632521"/>
                  <a:pt x="6462" y="649450"/>
                </a:cubicBezTo>
                <a:cubicBezTo>
                  <a:pt x="5415" y="654057"/>
                  <a:pt x="65" y="726157"/>
                  <a:pt x="0" y="726996"/>
                </a:cubicBezTo>
                <a:cubicBezTo>
                  <a:pt x="4308" y="739920"/>
                  <a:pt x="7092" y="753457"/>
                  <a:pt x="12924" y="765769"/>
                </a:cubicBezTo>
                <a:cubicBezTo>
                  <a:pt x="16890" y="774142"/>
                  <a:pt x="23431" y="781043"/>
                  <a:pt x="29080" y="788387"/>
                </a:cubicBezTo>
                <a:cubicBezTo>
                  <a:pt x="49898" y="815451"/>
                  <a:pt x="40577" y="801112"/>
                  <a:pt x="64622" y="827160"/>
                </a:cubicBezTo>
                <a:cubicBezTo>
                  <a:pt x="71357" y="834457"/>
                  <a:pt x="75747" y="844270"/>
                  <a:pt x="84009" y="849778"/>
                </a:cubicBezTo>
                <a:cubicBezTo>
                  <a:pt x="105016" y="863782"/>
                  <a:pt x="148900" y="872573"/>
                  <a:pt x="171248" y="878858"/>
                </a:cubicBezTo>
                <a:cubicBezTo>
                  <a:pt x="189620" y="884025"/>
                  <a:pt x="207538" y="890912"/>
                  <a:pt x="226177" y="895013"/>
                </a:cubicBezTo>
                <a:cubicBezTo>
                  <a:pt x="313030" y="914121"/>
                  <a:pt x="384541" y="922710"/>
                  <a:pt x="474971" y="927324"/>
                </a:cubicBezTo>
                <a:lnTo>
                  <a:pt x="791618" y="943479"/>
                </a:lnTo>
                <a:cubicBezTo>
                  <a:pt x="1055274" y="977869"/>
                  <a:pt x="939852" y="966660"/>
                  <a:pt x="1137346" y="982253"/>
                </a:cubicBezTo>
                <a:cubicBezTo>
                  <a:pt x="1206387" y="979872"/>
                  <a:pt x="1320054" y="981899"/>
                  <a:pt x="1399064" y="966097"/>
                </a:cubicBezTo>
                <a:cubicBezTo>
                  <a:pt x="1427445" y="960421"/>
                  <a:pt x="1478752" y="941530"/>
                  <a:pt x="1505691" y="930555"/>
                </a:cubicBezTo>
                <a:cubicBezTo>
                  <a:pt x="1542305" y="915638"/>
                  <a:pt x="1582006" y="892938"/>
                  <a:pt x="1615548" y="875626"/>
                </a:cubicBezTo>
                <a:cubicBezTo>
                  <a:pt x="1624108" y="871208"/>
                  <a:pt x="1634174" y="869076"/>
                  <a:pt x="1641397" y="862702"/>
                </a:cubicBezTo>
                <a:lnTo>
                  <a:pt x="1696325" y="814236"/>
                </a:lnTo>
                <a:cubicBezTo>
                  <a:pt x="1731284" y="709358"/>
                  <a:pt x="1720078" y="757183"/>
                  <a:pt x="1735098" y="672067"/>
                </a:cubicBezTo>
                <a:cubicBezTo>
                  <a:pt x="1732944" y="630063"/>
                  <a:pt x="1731580" y="588011"/>
                  <a:pt x="1728636" y="546055"/>
                </a:cubicBezTo>
                <a:cubicBezTo>
                  <a:pt x="1716771" y="376979"/>
                  <a:pt x="1726443" y="577146"/>
                  <a:pt x="1718943" y="445891"/>
                </a:cubicBezTo>
                <a:cubicBezTo>
                  <a:pt x="1712987" y="341658"/>
                  <a:pt x="1719091" y="408601"/>
                  <a:pt x="1712481" y="342496"/>
                </a:cubicBezTo>
                <a:cubicBezTo>
                  <a:pt x="1719765" y="284222"/>
                  <a:pt x="1725456" y="260679"/>
                  <a:pt x="1715712" y="193865"/>
                </a:cubicBezTo>
                <a:cubicBezTo>
                  <a:pt x="1712763" y="173644"/>
                  <a:pt x="1702420" y="155211"/>
                  <a:pt x="1696325" y="135706"/>
                </a:cubicBezTo>
                <a:cubicBezTo>
                  <a:pt x="1690940" y="118473"/>
                  <a:pt x="1686876" y="100771"/>
                  <a:pt x="1680170" y="84008"/>
                </a:cubicBezTo>
                <a:cubicBezTo>
                  <a:pt x="1678016" y="78623"/>
                  <a:pt x="1676924" y="72679"/>
                  <a:pt x="1673707" y="67853"/>
                </a:cubicBezTo>
                <a:cubicBezTo>
                  <a:pt x="1670327" y="62784"/>
                  <a:pt x="1665368" y="58940"/>
                  <a:pt x="1660783" y="54928"/>
                </a:cubicBezTo>
                <a:cubicBezTo>
                  <a:pt x="1656730" y="51382"/>
                  <a:pt x="1652586" y="47814"/>
                  <a:pt x="1647859" y="45235"/>
                </a:cubicBezTo>
                <a:cubicBezTo>
                  <a:pt x="1629617" y="35285"/>
                  <a:pt x="1613905" y="31701"/>
                  <a:pt x="1592930" y="29079"/>
                </a:cubicBezTo>
                <a:cubicBezTo>
                  <a:pt x="1577930" y="27204"/>
                  <a:pt x="1562780" y="26821"/>
                  <a:pt x="1547695" y="25848"/>
                </a:cubicBezTo>
                <a:lnTo>
                  <a:pt x="1444300" y="19386"/>
                </a:lnTo>
                <a:cubicBezTo>
                  <a:pt x="1423803" y="17577"/>
                  <a:pt x="1403336" y="15400"/>
                  <a:pt x="1382909" y="12924"/>
                </a:cubicBezTo>
                <a:cubicBezTo>
                  <a:pt x="1367788" y="11091"/>
                  <a:pt x="1352825" y="8029"/>
                  <a:pt x="1337674" y="6462"/>
                </a:cubicBezTo>
                <a:cubicBezTo>
                  <a:pt x="1321936" y="4834"/>
                  <a:pt x="1242894" y="658"/>
                  <a:pt x="1231047" y="0"/>
                </a:cubicBezTo>
                <a:lnTo>
                  <a:pt x="917631" y="6462"/>
                </a:lnTo>
                <a:cubicBezTo>
                  <a:pt x="902520" y="6870"/>
                  <a:pt x="887510" y="9413"/>
                  <a:pt x="872396" y="9693"/>
                </a:cubicBezTo>
                <a:lnTo>
                  <a:pt x="568673" y="12924"/>
                </a:lnTo>
                <a:cubicBezTo>
                  <a:pt x="549286" y="14001"/>
                  <a:pt x="529930" y="16155"/>
                  <a:pt x="510513" y="16155"/>
                </a:cubicBezTo>
                <a:lnTo>
                  <a:pt x="161555" y="25848"/>
                </a:lnTo>
                <a:close/>
              </a:path>
            </a:pathLst>
          </a:custGeom>
          <a:solidFill>
            <a:schemeClr val="accent2">
              <a:alpha val="19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6ADBEAD9-6B32-573D-5B4D-98CEE338101D}"/>
              </a:ext>
            </a:extLst>
          </p:cNvPr>
          <p:cNvSpPr/>
          <p:nvPr/>
        </p:nvSpPr>
        <p:spPr>
          <a:xfrm>
            <a:off x="2626000" y="3724107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73DF9DC4-549A-5DCF-7684-FFBF5CA1BA52}"/>
              </a:ext>
            </a:extLst>
          </p:cNvPr>
          <p:cNvSpPr/>
          <p:nvPr/>
        </p:nvSpPr>
        <p:spPr>
          <a:xfrm>
            <a:off x="3024450" y="3722280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FF967705-CEF6-3728-378C-AC56BA3401D4}"/>
              </a:ext>
            </a:extLst>
          </p:cNvPr>
          <p:cNvSpPr/>
          <p:nvPr/>
        </p:nvSpPr>
        <p:spPr>
          <a:xfrm>
            <a:off x="3396760" y="3723669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ication Sign 36">
            <a:extLst>
              <a:ext uri="{FF2B5EF4-FFF2-40B4-BE49-F238E27FC236}">
                <a16:creationId xmlns:a16="http://schemas.microsoft.com/office/drawing/2014/main" id="{27F880AF-8252-58D3-0B1E-314A1DBCC408}"/>
              </a:ext>
            </a:extLst>
          </p:cNvPr>
          <p:cNvSpPr/>
          <p:nvPr/>
        </p:nvSpPr>
        <p:spPr>
          <a:xfrm>
            <a:off x="3769070" y="3774773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ication Sign 37">
            <a:extLst>
              <a:ext uri="{FF2B5EF4-FFF2-40B4-BE49-F238E27FC236}">
                <a16:creationId xmlns:a16="http://schemas.microsoft.com/office/drawing/2014/main" id="{5A106F5C-191B-BE80-19EF-F9F0C1827300}"/>
              </a:ext>
            </a:extLst>
          </p:cNvPr>
          <p:cNvSpPr/>
          <p:nvPr/>
        </p:nvSpPr>
        <p:spPr>
          <a:xfrm>
            <a:off x="1750312" y="3722280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id="{6F91384A-2F58-E50D-3F8B-155D7E78AECC}"/>
              </a:ext>
            </a:extLst>
          </p:cNvPr>
          <p:cNvSpPr/>
          <p:nvPr/>
        </p:nvSpPr>
        <p:spPr>
          <a:xfrm>
            <a:off x="1750311" y="2855201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ication Sign 39">
            <a:extLst>
              <a:ext uri="{FF2B5EF4-FFF2-40B4-BE49-F238E27FC236}">
                <a16:creationId xmlns:a16="http://schemas.microsoft.com/office/drawing/2014/main" id="{0CC1A3D0-F391-A5A9-D48B-EB7F1B7D7129}"/>
              </a:ext>
            </a:extLst>
          </p:cNvPr>
          <p:cNvSpPr/>
          <p:nvPr/>
        </p:nvSpPr>
        <p:spPr>
          <a:xfrm>
            <a:off x="3821839" y="2838029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D2B764DE-04EB-5E62-BB54-CC85E92DFC23}"/>
              </a:ext>
            </a:extLst>
          </p:cNvPr>
          <p:cNvSpPr/>
          <p:nvPr/>
        </p:nvSpPr>
        <p:spPr>
          <a:xfrm>
            <a:off x="3874588" y="3691645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6610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F50DB-0652-75DA-4439-C4201036A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94B31-7744-8706-C683-55DBC9AA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of our Usage of the PIE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A48812-8FCE-B94E-6838-D24D1261D8E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7043" y="402200"/>
                <a:ext cx="8907747" cy="3416400"/>
              </a:xfrm>
            </p:spPr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First we added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, giving 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48/64</m:t>
                    </m:r>
                  </m:oMath>
                </a14:m>
                <a:r>
                  <a:rPr lang="en-US"/>
                  <a:t>. </a:t>
                </a:r>
              </a:p>
              <a:p>
                <a:r>
                  <a:rPr lang="en-US"/>
                  <a:t>So then we subtracted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=4/64</m:t>
                    </m:r>
                  </m:oMath>
                </a14:m>
                <a:r>
                  <a:rPr lang="en-US"/>
                  <a:t> to avoid double counting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. </a:t>
                </a:r>
              </a:p>
              <a:p>
                <a:r>
                  <a:rPr lang="en-US"/>
                  <a:t>Then we subtracted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=4/64</m:t>
                    </m:r>
                  </m:oMath>
                </a14:m>
                <a:r>
                  <a:rPr lang="en-US"/>
                  <a:t> to avoid double counting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  <a:p>
                <a:r>
                  <a:rPr lang="en-US"/>
                  <a:t>Then we subtracted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=4/64</m:t>
                    </m:r>
                  </m:oMath>
                </a14:m>
                <a:r>
                  <a:rPr lang="en-US"/>
                  <a:t> to avoid double counting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A48812-8FCE-B94E-6838-D24D1261D8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043" y="402200"/>
                <a:ext cx="8907747" cy="3416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BDCD41D-B22E-E74A-44F2-98E45F22BB7B}"/>
              </a:ext>
            </a:extLst>
          </p:cNvPr>
          <p:cNvSpPr txBox="1"/>
          <p:nvPr/>
        </p:nvSpPr>
        <p:spPr>
          <a:xfrm>
            <a:off x="457200" y="2190750"/>
            <a:ext cx="1905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111 112 113 114</a:t>
            </a:r>
          </a:p>
          <a:p>
            <a:r>
              <a:rPr lang="en-US">
                <a:latin typeface="Consolas" panose="020B0609020204030204" pitchFamily="49" charset="0"/>
              </a:rPr>
              <a:t>121 122 123 124</a:t>
            </a:r>
          </a:p>
          <a:p>
            <a:r>
              <a:rPr lang="en-US">
                <a:latin typeface="Consolas" panose="020B0609020204030204" pitchFamily="49" charset="0"/>
              </a:rPr>
              <a:t>131 132 133 134</a:t>
            </a:r>
          </a:p>
          <a:p>
            <a:r>
              <a:rPr lang="en-US">
                <a:latin typeface="Consolas" panose="020B0609020204030204" pitchFamily="49" charset="0"/>
              </a:rPr>
              <a:t>141 142 143 144</a:t>
            </a:r>
          </a:p>
          <a:p>
            <a:r>
              <a:rPr lang="en-US">
                <a:latin typeface="Consolas" panose="020B0609020204030204" pitchFamily="49" charset="0"/>
              </a:rPr>
              <a:t>211 212 213 214</a:t>
            </a:r>
          </a:p>
          <a:p>
            <a:r>
              <a:rPr lang="en-US">
                <a:latin typeface="Consolas" panose="020B0609020204030204" pitchFamily="49" charset="0"/>
              </a:rPr>
              <a:t>221 222 223 224</a:t>
            </a:r>
          </a:p>
          <a:p>
            <a:r>
              <a:rPr lang="en-US">
                <a:latin typeface="Consolas" panose="020B0609020204030204" pitchFamily="49" charset="0"/>
              </a:rPr>
              <a:t>231 232 233 234</a:t>
            </a:r>
          </a:p>
          <a:p>
            <a:r>
              <a:rPr lang="en-US">
                <a:latin typeface="Consolas" panose="020B0609020204030204" pitchFamily="49" charset="0"/>
              </a:rPr>
              <a:t>241 242 243 244</a:t>
            </a:r>
          </a:p>
          <a:p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72EC7-BA25-6065-3AB7-7EA4B9540BC2}"/>
              </a:ext>
            </a:extLst>
          </p:cNvPr>
          <p:cNvSpPr txBox="1"/>
          <p:nvPr/>
        </p:nvSpPr>
        <p:spPr>
          <a:xfrm>
            <a:off x="2514600" y="2190750"/>
            <a:ext cx="201754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311 312 313 314</a:t>
            </a:r>
          </a:p>
          <a:p>
            <a:r>
              <a:rPr lang="en-US">
                <a:latin typeface="Consolas" panose="020B0609020204030204" pitchFamily="49" charset="0"/>
              </a:rPr>
              <a:t>321 322 323 324</a:t>
            </a:r>
          </a:p>
          <a:p>
            <a:r>
              <a:rPr lang="en-US">
                <a:latin typeface="Consolas" panose="020B0609020204030204" pitchFamily="49" charset="0"/>
              </a:rPr>
              <a:t>331 332 333 334</a:t>
            </a:r>
          </a:p>
          <a:p>
            <a:r>
              <a:rPr lang="en-US">
                <a:latin typeface="Consolas" panose="020B0609020204030204" pitchFamily="49" charset="0"/>
              </a:rPr>
              <a:t>341 342 343 344</a:t>
            </a:r>
          </a:p>
          <a:p>
            <a:r>
              <a:rPr lang="en-US">
                <a:latin typeface="Consolas" panose="020B0609020204030204" pitchFamily="49" charset="0"/>
              </a:rPr>
              <a:t>411 412 413 414</a:t>
            </a:r>
          </a:p>
          <a:p>
            <a:r>
              <a:rPr lang="en-US">
                <a:latin typeface="Consolas" panose="020B0609020204030204" pitchFamily="49" charset="0"/>
              </a:rPr>
              <a:t>421 422 423 424</a:t>
            </a:r>
          </a:p>
          <a:p>
            <a:r>
              <a:rPr lang="en-US">
                <a:latin typeface="Consolas" panose="020B0609020204030204" pitchFamily="49" charset="0"/>
              </a:rPr>
              <a:t>431 432 433 434</a:t>
            </a:r>
          </a:p>
          <a:p>
            <a:r>
              <a:rPr lang="en-US">
                <a:latin typeface="Consolas" panose="020B0609020204030204" pitchFamily="49" charset="0"/>
              </a:rPr>
              <a:t>441 442 443 444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1DA213-921A-6B2A-1457-AB4F265B193C}"/>
              </a:ext>
            </a:extLst>
          </p:cNvPr>
          <p:cNvSpPr/>
          <p:nvPr/>
        </p:nvSpPr>
        <p:spPr>
          <a:xfrm>
            <a:off x="466213" y="2850352"/>
            <a:ext cx="3828026" cy="1207588"/>
          </a:xfrm>
          <a:custGeom>
            <a:avLst/>
            <a:gdLst>
              <a:gd name="connsiteX0" fmla="*/ 88490 w 3828026"/>
              <a:gd name="connsiteY0" fmla="*/ 46887 h 1207588"/>
              <a:gd name="connsiteX1" fmla="*/ 72103 w 3828026"/>
              <a:gd name="connsiteY1" fmla="*/ 50164 h 1207588"/>
              <a:gd name="connsiteX2" fmla="*/ 39329 w 3828026"/>
              <a:gd name="connsiteY2" fmla="*/ 76383 h 1207588"/>
              <a:gd name="connsiteX3" fmla="*/ 22942 w 3828026"/>
              <a:gd name="connsiteY3" fmla="*/ 89493 h 1207588"/>
              <a:gd name="connsiteX4" fmla="*/ 16387 w 3828026"/>
              <a:gd name="connsiteY4" fmla="*/ 105880 h 1207588"/>
              <a:gd name="connsiteX5" fmla="*/ 9832 w 3828026"/>
              <a:gd name="connsiteY5" fmla="*/ 115713 h 1207588"/>
              <a:gd name="connsiteX6" fmla="*/ 13110 w 3828026"/>
              <a:gd name="connsiteY6" fmla="*/ 164874 h 1207588"/>
              <a:gd name="connsiteX7" fmla="*/ 19664 w 3828026"/>
              <a:gd name="connsiteY7" fmla="*/ 177983 h 1207588"/>
              <a:gd name="connsiteX8" fmla="*/ 29497 w 3828026"/>
              <a:gd name="connsiteY8" fmla="*/ 191093 h 1207588"/>
              <a:gd name="connsiteX9" fmla="*/ 58993 w 3828026"/>
              <a:gd name="connsiteY9" fmla="*/ 210758 h 1207588"/>
              <a:gd name="connsiteX10" fmla="*/ 154039 w 3828026"/>
              <a:gd name="connsiteY10" fmla="*/ 246809 h 1207588"/>
              <a:gd name="connsiteX11" fmla="*/ 196645 w 3828026"/>
              <a:gd name="connsiteY11" fmla="*/ 256642 h 1207588"/>
              <a:gd name="connsiteX12" fmla="*/ 249084 w 3828026"/>
              <a:gd name="connsiteY12" fmla="*/ 259919 h 1207588"/>
              <a:gd name="connsiteX13" fmla="*/ 294968 w 3828026"/>
              <a:gd name="connsiteY13" fmla="*/ 263196 h 1207588"/>
              <a:gd name="connsiteX14" fmla="*/ 429342 w 3828026"/>
              <a:gd name="connsiteY14" fmla="*/ 259919 h 1207588"/>
              <a:gd name="connsiteX15" fmla="*/ 750529 w 3828026"/>
              <a:gd name="connsiteY15" fmla="*/ 266474 h 1207588"/>
              <a:gd name="connsiteX16" fmla="*/ 960284 w 3828026"/>
              <a:gd name="connsiteY16" fmla="*/ 263196 h 1207588"/>
              <a:gd name="connsiteX17" fmla="*/ 1055329 w 3828026"/>
              <a:gd name="connsiteY17" fmla="*/ 256642 h 1207588"/>
              <a:gd name="connsiteX18" fmla="*/ 1097935 w 3828026"/>
              <a:gd name="connsiteY18" fmla="*/ 253364 h 1207588"/>
              <a:gd name="connsiteX19" fmla="*/ 1406013 w 3828026"/>
              <a:gd name="connsiteY19" fmla="*/ 250087 h 1207588"/>
              <a:gd name="connsiteX20" fmla="*/ 1543664 w 3828026"/>
              <a:gd name="connsiteY20" fmla="*/ 250087 h 1207588"/>
              <a:gd name="connsiteX21" fmla="*/ 1589548 w 3828026"/>
              <a:gd name="connsiteY21" fmla="*/ 256642 h 1207588"/>
              <a:gd name="connsiteX22" fmla="*/ 1622322 w 3828026"/>
              <a:gd name="connsiteY22" fmla="*/ 259919 h 1207588"/>
              <a:gd name="connsiteX23" fmla="*/ 1635432 w 3828026"/>
              <a:gd name="connsiteY23" fmla="*/ 250087 h 1207588"/>
              <a:gd name="connsiteX24" fmla="*/ 1638710 w 3828026"/>
              <a:gd name="connsiteY24" fmla="*/ 273029 h 1207588"/>
              <a:gd name="connsiteX25" fmla="*/ 1645264 w 3828026"/>
              <a:gd name="connsiteY25" fmla="*/ 295971 h 1207588"/>
              <a:gd name="connsiteX26" fmla="*/ 1651819 w 3828026"/>
              <a:gd name="connsiteY26" fmla="*/ 351687 h 1207588"/>
              <a:gd name="connsiteX27" fmla="*/ 1648542 w 3828026"/>
              <a:gd name="connsiteY27" fmla="*/ 459842 h 1207588"/>
              <a:gd name="connsiteX28" fmla="*/ 1641987 w 3828026"/>
              <a:gd name="connsiteY28" fmla="*/ 492616 h 1207588"/>
              <a:gd name="connsiteX29" fmla="*/ 1635432 w 3828026"/>
              <a:gd name="connsiteY29" fmla="*/ 548332 h 1207588"/>
              <a:gd name="connsiteX30" fmla="*/ 1628877 w 3828026"/>
              <a:gd name="connsiteY30" fmla="*/ 577829 h 1207588"/>
              <a:gd name="connsiteX31" fmla="*/ 1615768 w 3828026"/>
              <a:gd name="connsiteY31" fmla="*/ 649932 h 1207588"/>
              <a:gd name="connsiteX32" fmla="*/ 1586271 w 3828026"/>
              <a:gd name="connsiteY32" fmla="*/ 722035 h 1207588"/>
              <a:gd name="connsiteX33" fmla="*/ 1560052 w 3828026"/>
              <a:gd name="connsiteY33" fmla="*/ 771196 h 1207588"/>
              <a:gd name="connsiteX34" fmla="*/ 1553497 w 3828026"/>
              <a:gd name="connsiteY34" fmla="*/ 790861 h 1207588"/>
              <a:gd name="connsiteX35" fmla="*/ 1517445 w 3828026"/>
              <a:gd name="connsiteY35" fmla="*/ 843300 h 1207588"/>
              <a:gd name="connsiteX36" fmla="*/ 1501058 w 3828026"/>
              <a:gd name="connsiteY36" fmla="*/ 856409 h 1207588"/>
              <a:gd name="connsiteX37" fmla="*/ 1481393 w 3828026"/>
              <a:gd name="connsiteY37" fmla="*/ 876074 h 1207588"/>
              <a:gd name="connsiteX38" fmla="*/ 1389626 w 3828026"/>
              <a:gd name="connsiteY38" fmla="*/ 899016 h 1207588"/>
              <a:gd name="connsiteX39" fmla="*/ 1209368 w 3828026"/>
              <a:gd name="connsiteY39" fmla="*/ 895738 h 1207588"/>
              <a:gd name="connsiteX40" fmla="*/ 1127432 w 3828026"/>
              <a:gd name="connsiteY40" fmla="*/ 889183 h 1207588"/>
              <a:gd name="connsiteX41" fmla="*/ 1045497 w 3828026"/>
              <a:gd name="connsiteY41" fmla="*/ 885906 h 1207588"/>
              <a:gd name="connsiteX42" fmla="*/ 704645 w 3828026"/>
              <a:gd name="connsiteY42" fmla="*/ 879351 h 1207588"/>
              <a:gd name="connsiteX43" fmla="*/ 635819 w 3828026"/>
              <a:gd name="connsiteY43" fmla="*/ 876074 h 1207588"/>
              <a:gd name="connsiteX44" fmla="*/ 170426 w 3828026"/>
              <a:gd name="connsiteY44" fmla="*/ 882629 h 1207588"/>
              <a:gd name="connsiteX45" fmla="*/ 75381 w 3828026"/>
              <a:gd name="connsiteY45" fmla="*/ 895738 h 1207588"/>
              <a:gd name="connsiteX46" fmla="*/ 13110 w 3828026"/>
              <a:gd name="connsiteY46" fmla="*/ 928513 h 1207588"/>
              <a:gd name="connsiteX47" fmla="*/ 0 w 3828026"/>
              <a:gd name="connsiteY47" fmla="*/ 948177 h 1207588"/>
              <a:gd name="connsiteX48" fmla="*/ 13110 w 3828026"/>
              <a:gd name="connsiteY48" fmla="*/ 1030113 h 1207588"/>
              <a:gd name="connsiteX49" fmla="*/ 29497 w 3828026"/>
              <a:gd name="connsiteY49" fmla="*/ 1049777 h 1207588"/>
              <a:gd name="connsiteX50" fmla="*/ 91768 w 3828026"/>
              <a:gd name="connsiteY50" fmla="*/ 1085829 h 1207588"/>
              <a:gd name="connsiteX51" fmla="*/ 144206 w 3828026"/>
              <a:gd name="connsiteY51" fmla="*/ 1102216 h 1207588"/>
              <a:gd name="connsiteX52" fmla="*/ 213032 w 3828026"/>
              <a:gd name="connsiteY52" fmla="*/ 1115325 h 1207588"/>
              <a:gd name="connsiteX53" fmla="*/ 439174 w 3828026"/>
              <a:gd name="connsiteY53" fmla="*/ 1154654 h 1207588"/>
              <a:gd name="connsiteX54" fmla="*/ 547329 w 3828026"/>
              <a:gd name="connsiteY54" fmla="*/ 1164487 h 1207588"/>
              <a:gd name="connsiteX55" fmla="*/ 675148 w 3828026"/>
              <a:gd name="connsiteY55" fmla="*/ 1174319 h 1207588"/>
              <a:gd name="connsiteX56" fmla="*/ 960284 w 3828026"/>
              <a:gd name="connsiteY56" fmla="*/ 1190706 h 1207588"/>
              <a:gd name="connsiteX57" fmla="*/ 1261806 w 3828026"/>
              <a:gd name="connsiteY57" fmla="*/ 1207093 h 1207588"/>
              <a:gd name="connsiteX58" fmla="*/ 1383071 w 3828026"/>
              <a:gd name="connsiteY58" fmla="*/ 1197261 h 1207588"/>
              <a:gd name="connsiteX59" fmla="*/ 1540387 w 3828026"/>
              <a:gd name="connsiteY59" fmla="*/ 1174319 h 1207588"/>
              <a:gd name="connsiteX60" fmla="*/ 1582993 w 3828026"/>
              <a:gd name="connsiteY60" fmla="*/ 1161209 h 1207588"/>
              <a:gd name="connsiteX61" fmla="*/ 1605935 w 3828026"/>
              <a:gd name="connsiteY61" fmla="*/ 1157932 h 1207588"/>
              <a:gd name="connsiteX62" fmla="*/ 1625600 w 3828026"/>
              <a:gd name="connsiteY62" fmla="*/ 1154654 h 1207588"/>
              <a:gd name="connsiteX63" fmla="*/ 1641987 w 3828026"/>
              <a:gd name="connsiteY63" fmla="*/ 1151377 h 1207588"/>
              <a:gd name="connsiteX64" fmla="*/ 1871406 w 3828026"/>
              <a:gd name="connsiteY64" fmla="*/ 1144822 h 1207588"/>
              <a:gd name="connsiteX65" fmla="*/ 1933677 w 3828026"/>
              <a:gd name="connsiteY65" fmla="*/ 1141545 h 1207588"/>
              <a:gd name="connsiteX66" fmla="*/ 2104103 w 3828026"/>
              <a:gd name="connsiteY66" fmla="*/ 1138267 h 1207588"/>
              <a:gd name="connsiteX67" fmla="*/ 2287639 w 3828026"/>
              <a:gd name="connsiteY67" fmla="*/ 1151377 h 1207588"/>
              <a:gd name="connsiteX68" fmla="*/ 2605548 w 3828026"/>
              <a:gd name="connsiteY68" fmla="*/ 1157932 h 1207588"/>
              <a:gd name="connsiteX69" fmla="*/ 2933290 w 3828026"/>
              <a:gd name="connsiteY69" fmla="*/ 1164487 h 1207588"/>
              <a:gd name="connsiteX70" fmla="*/ 3100439 w 3828026"/>
              <a:gd name="connsiteY70" fmla="*/ 1167764 h 1207588"/>
              <a:gd name="connsiteX71" fmla="*/ 3280697 w 3828026"/>
              <a:gd name="connsiteY71" fmla="*/ 1161209 h 1207588"/>
              <a:gd name="connsiteX72" fmla="*/ 3611716 w 3828026"/>
              <a:gd name="connsiteY72" fmla="*/ 1151377 h 1207588"/>
              <a:gd name="connsiteX73" fmla="*/ 3696929 w 3828026"/>
              <a:gd name="connsiteY73" fmla="*/ 1131713 h 1207588"/>
              <a:gd name="connsiteX74" fmla="*/ 3795252 w 3828026"/>
              <a:gd name="connsiteY74" fmla="*/ 1098938 h 1207588"/>
              <a:gd name="connsiteX75" fmla="*/ 3828026 w 3828026"/>
              <a:gd name="connsiteY75" fmla="*/ 1043222 h 1207588"/>
              <a:gd name="connsiteX76" fmla="*/ 3814916 w 3828026"/>
              <a:gd name="connsiteY76" fmla="*/ 997338 h 1207588"/>
              <a:gd name="connsiteX77" fmla="*/ 3795252 w 3828026"/>
              <a:gd name="connsiteY77" fmla="*/ 977674 h 1207588"/>
              <a:gd name="connsiteX78" fmla="*/ 3713316 w 3828026"/>
              <a:gd name="connsiteY78" fmla="*/ 944900 h 1207588"/>
              <a:gd name="connsiteX79" fmla="*/ 3654322 w 3828026"/>
              <a:gd name="connsiteY79" fmla="*/ 931790 h 1207588"/>
              <a:gd name="connsiteX80" fmla="*/ 3542890 w 3828026"/>
              <a:gd name="connsiteY80" fmla="*/ 912125 h 1207588"/>
              <a:gd name="connsiteX81" fmla="*/ 2995561 w 3828026"/>
              <a:gd name="connsiteY81" fmla="*/ 899016 h 1207588"/>
              <a:gd name="connsiteX82" fmla="*/ 2818581 w 3828026"/>
              <a:gd name="connsiteY82" fmla="*/ 889183 h 1207588"/>
              <a:gd name="connsiteX83" fmla="*/ 2697316 w 3828026"/>
              <a:gd name="connsiteY83" fmla="*/ 885906 h 1207588"/>
              <a:gd name="connsiteX84" fmla="*/ 2395793 w 3828026"/>
              <a:gd name="connsiteY84" fmla="*/ 872796 h 1207588"/>
              <a:gd name="connsiteX85" fmla="*/ 2271252 w 3828026"/>
              <a:gd name="connsiteY85" fmla="*/ 859687 h 1207588"/>
              <a:gd name="connsiteX86" fmla="*/ 2192593 w 3828026"/>
              <a:gd name="connsiteY86" fmla="*/ 853132 h 1207588"/>
              <a:gd name="connsiteX87" fmla="*/ 2163097 w 3828026"/>
              <a:gd name="connsiteY87" fmla="*/ 846577 h 1207588"/>
              <a:gd name="connsiteX88" fmla="*/ 2140155 w 3828026"/>
              <a:gd name="connsiteY88" fmla="*/ 843300 h 1207588"/>
              <a:gd name="connsiteX89" fmla="*/ 2090993 w 3828026"/>
              <a:gd name="connsiteY89" fmla="*/ 833467 h 1207588"/>
              <a:gd name="connsiteX90" fmla="*/ 2048387 w 3828026"/>
              <a:gd name="connsiteY90" fmla="*/ 810525 h 1207588"/>
              <a:gd name="connsiteX91" fmla="*/ 2022168 w 3828026"/>
              <a:gd name="connsiteY91" fmla="*/ 738422 h 1207588"/>
              <a:gd name="connsiteX92" fmla="*/ 2012335 w 3828026"/>
              <a:gd name="connsiteY92" fmla="*/ 649932 h 1207588"/>
              <a:gd name="connsiteX93" fmla="*/ 2015613 w 3828026"/>
              <a:gd name="connsiteY93" fmla="*/ 531945 h 1207588"/>
              <a:gd name="connsiteX94" fmla="*/ 2018890 w 3828026"/>
              <a:gd name="connsiteY94" fmla="*/ 338577 h 1207588"/>
              <a:gd name="connsiteX95" fmla="*/ 2022168 w 3828026"/>
              <a:gd name="connsiteY95" fmla="*/ 325467 h 1207588"/>
              <a:gd name="connsiteX96" fmla="*/ 2032000 w 3828026"/>
              <a:gd name="connsiteY96" fmla="*/ 299248 h 1207588"/>
              <a:gd name="connsiteX97" fmla="*/ 2048387 w 3828026"/>
              <a:gd name="connsiteY97" fmla="*/ 279583 h 1207588"/>
              <a:gd name="connsiteX98" fmla="*/ 2071329 w 3828026"/>
              <a:gd name="connsiteY98" fmla="*/ 259919 h 1207588"/>
              <a:gd name="connsiteX99" fmla="*/ 2081161 w 3828026"/>
              <a:gd name="connsiteY99" fmla="*/ 253364 h 1207588"/>
              <a:gd name="connsiteX100" fmla="*/ 2117213 w 3828026"/>
              <a:gd name="connsiteY100" fmla="*/ 246809 h 1207588"/>
              <a:gd name="connsiteX101" fmla="*/ 2330245 w 3828026"/>
              <a:gd name="connsiteY101" fmla="*/ 250087 h 1207588"/>
              <a:gd name="connsiteX102" fmla="*/ 2422013 w 3828026"/>
              <a:gd name="connsiteY102" fmla="*/ 246809 h 1207588"/>
              <a:gd name="connsiteX103" fmla="*/ 2579329 w 3828026"/>
              <a:gd name="connsiteY103" fmla="*/ 240254 h 1207588"/>
              <a:gd name="connsiteX104" fmla="*/ 2864464 w 3828026"/>
              <a:gd name="connsiteY104" fmla="*/ 233700 h 1207588"/>
              <a:gd name="connsiteX105" fmla="*/ 2933290 w 3828026"/>
              <a:gd name="connsiteY105" fmla="*/ 223867 h 1207588"/>
              <a:gd name="connsiteX106" fmla="*/ 3034890 w 3828026"/>
              <a:gd name="connsiteY106" fmla="*/ 217313 h 1207588"/>
              <a:gd name="connsiteX107" fmla="*/ 3185652 w 3828026"/>
              <a:gd name="connsiteY107" fmla="*/ 220590 h 1207588"/>
              <a:gd name="connsiteX108" fmla="*/ 3280697 w 3828026"/>
              <a:gd name="connsiteY108" fmla="*/ 227145 h 1207588"/>
              <a:gd name="connsiteX109" fmla="*/ 3660877 w 3828026"/>
              <a:gd name="connsiteY109" fmla="*/ 223867 h 1207588"/>
              <a:gd name="connsiteX110" fmla="*/ 3683819 w 3828026"/>
              <a:gd name="connsiteY110" fmla="*/ 214035 h 1207588"/>
              <a:gd name="connsiteX111" fmla="*/ 3696929 w 3828026"/>
              <a:gd name="connsiteY111" fmla="*/ 204203 h 1207588"/>
              <a:gd name="connsiteX112" fmla="*/ 3719871 w 3828026"/>
              <a:gd name="connsiteY112" fmla="*/ 164874 h 1207588"/>
              <a:gd name="connsiteX113" fmla="*/ 3723148 w 3828026"/>
              <a:gd name="connsiteY113" fmla="*/ 148487 h 1207588"/>
              <a:gd name="connsiteX114" fmla="*/ 3706761 w 3828026"/>
              <a:gd name="connsiteY114" fmla="*/ 82938 h 1207588"/>
              <a:gd name="connsiteX115" fmla="*/ 3664155 w 3828026"/>
              <a:gd name="connsiteY115" fmla="*/ 46887 h 1207588"/>
              <a:gd name="connsiteX116" fmla="*/ 3628103 w 3828026"/>
              <a:gd name="connsiteY116" fmla="*/ 30500 h 1207588"/>
              <a:gd name="connsiteX117" fmla="*/ 3533058 w 3828026"/>
              <a:gd name="connsiteY117" fmla="*/ 10835 h 1207588"/>
              <a:gd name="connsiteX118" fmla="*/ 3474064 w 3828026"/>
              <a:gd name="connsiteY118" fmla="*/ 7558 h 1207588"/>
              <a:gd name="connsiteX119" fmla="*/ 3310193 w 3828026"/>
              <a:gd name="connsiteY119" fmla="*/ 14113 h 1207588"/>
              <a:gd name="connsiteX120" fmla="*/ 3251200 w 3828026"/>
              <a:gd name="connsiteY120" fmla="*/ 20667 h 1207588"/>
              <a:gd name="connsiteX121" fmla="*/ 3106993 w 3828026"/>
              <a:gd name="connsiteY121" fmla="*/ 40332 h 1207588"/>
              <a:gd name="connsiteX122" fmla="*/ 2949677 w 3828026"/>
              <a:gd name="connsiteY122" fmla="*/ 50164 h 1207588"/>
              <a:gd name="connsiteX123" fmla="*/ 2857910 w 3828026"/>
              <a:gd name="connsiteY123" fmla="*/ 59996 h 1207588"/>
              <a:gd name="connsiteX124" fmla="*/ 2759587 w 3828026"/>
              <a:gd name="connsiteY124" fmla="*/ 63274 h 1207588"/>
              <a:gd name="connsiteX125" fmla="*/ 2431845 w 3828026"/>
              <a:gd name="connsiteY125" fmla="*/ 66551 h 1207588"/>
              <a:gd name="connsiteX126" fmla="*/ 2294193 w 3828026"/>
              <a:gd name="connsiteY126" fmla="*/ 63274 h 1207588"/>
              <a:gd name="connsiteX127" fmla="*/ 2166374 w 3828026"/>
              <a:gd name="connsiteY127" fmla="*/ 50164 h 1207588"/>
              <a:gd name="connsiteX128" fmla="*/ 2077884 w 3828026"/>
              <a:gd name="connsiteY128" fmla="*/ 43609 h 1207588"/>
              <a:gd name="connsiteX129" fmla="*/ 1973006 w 3828026"/>
              <a:gd name="connsiteY129" fmla="*/ 33777 h 1207588"/>
              <a:gd name="connsiteX130" fmla="*/ 1917290 w 3828026"/>
              <a:gd name="connsiteY130" fmla="*/ 27222 h 1207588"/>
              <a:gd name="connsiteX131" fmla="*/ 1864852 w 3828026"/>
              <a:gd name="connsiteY131" fmla="*/ 23945 h 1207588"/>
              <a:gd name="connsiteX132" fmla="*/ 1818968 w 3828026"/>
              <a:gd name="connsiteY132" fmla="*/ 20667 h 1207588"/>
              <a:gd name="connsiteX133" fmla="*/ 1425677 w 3828026"/>
              <a:gd name="connsiteY133" fmla="*/ 10835 h 1207588"/>
              <a:gd name="connsiteX134" fmla="*/ 1074993 w 3828026"/>
              <a:gd name="connsiteY134" fmla="*/ 7558 h 1207588"/>
              <a:gd name="connsiteX135" fmla="*/ 639097 w 3828026"/>
              <a:gd name="connsiteY135" fmla="*/ 4280 h 1207588"/>
              <a:gd name="connsiteX136" fmla="*/ 242529 w 3828026"/>
              <a:gd name="connsiteY136" fmla="*/ 7558 h 1207588"/>
              <a:gd name="connsiteX137" fmla="*/ 186813 w 3828026"/>
              <a:gd name="connsiteY137" fmla="*/ 14113 h 1207588"/>
              <a:gd name="connsiteX138" fmla="*/ 167148 w 3828026"/>
              <a:gd name="connsiteY138" fmla="*/ 17390 h 1207588"/>
              <a:gd name="connsiteX139" fmla="*/ 121264 w 3828026"/>
              <a:gd name="connsiteY139" fmla="*/ 20667 h 1207588"/>
              <a:gd name="connsiteX140" fmla="*/ 98322 w 3828026"/>
              <a:gd name="connsiteY140" fmla="*/ 23945 h 1207588"/>
              <a:gd name="connsiteX141" fmla="*/ 88490 w 3828026"/>
              <a:gd name="connsiteY141" fmla="*/ 46887 h 120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3828026" h="1207588">
                <a:moveTo>
                  <a:pt x="88490" y="46887"/>
                </a:moveTo>
                <a:cubicBezTo>
                  <a:pt x="84120" y="51257"/>
                  <a:pt x="77275" y="48095"/>
                  <a:pt x="72103" y="50164"/>
                </a:cubicBezTo>
                <a:cubicBezTo>
                  <a:pt x="54851" y="57064"/>
                  <a:pt x="53236" y="63866"/>
                  <a:pt x="39329" y="76383"/>
                </a:cubicBezTo>
                <a:cubicBezTo>
                  <a:pt x="34129" y="81063"/>
                  <a:pt x="28404" y="85123"/>
                  <a:pt x="22942" y="89493"/>
                </a:cubicBezTo>
                <a:cubicBezTo>
                  <a:pt x="20757" y="94955"/>
                  <a:pt x="19018" y="100618"/>
                  <a:pt x="16387" y="105880"/>
                </a:cubicBezTo>
                <a:cubicBezTo>
                  <a:pt x="14625" y="109403"/>
                  <a:pt x="10050" y="111780"/>
                  <a:pt x="9832" y="115713"/>
                </a:cubicBezTo>
                <a:cubicBezTo>
                  <a:pt x="8921" y="132111"/>
                  <a:pt x="10549" y="148652"/>
                  <a:pt x="13110" y="164874"/>
                </a:cubicBezTo>
                <a:cubicBezTo>
                  <a:pt x="13872" y="169700"/>
                  <a:pt x="17075" y="173840"/>
                  <a:pt x="19664" y="177983"/>
                </a:cubicBezTo>
                <a:cubicBezTo>
                  <a:pt x="22559" y="182615"/>
                  <a:pt x="25634" y="187230"/>
                  <a:pt x="29497" y="191093"/>
                </a:cubicBezTo>
                <a:cubicBezTo>
                  <a:pt x="35320" y="196916"/>
                  <a:pt x="52364" y="207248"/>
                  <a:pt x="58993" y="210758"/>
                </a:cubicBezTo>
                <a:cubicBezTo>
                  <a:pt x="98853" y="231860"/>
                  <a:pt x="106430" y="235821"/>
                  <a:pt x="154039" y="246809"/>
                </a:cubicBezTo>
                <a:cubicBezTo>
                  <a:pt x="168241" y="250087"/>
                  <a:pt x="182206" y="254650"/>
                  <a:pt x="196645" y="256642"/>
                </a:cubicBezTo>
                <a:cubicBezTo>
                  <a:pt x="213994" y="259035"/>
                  <a:pt x="231609" y="258754"/>
                  <a:pt x="249084" y="259919"/>
                </a:cubicBezTo>
                <a:lnTo>
                  <a:pt x="294968" y="263196"/>
                </a:lnTo>
                <a:cubicBezTo>
                  <a:pt x="339759" y="262104"/>
                  <a:pt x="384537" y="259919"/>
                  <a:pt x="429342" y="259919"/>
                </a:cubicBezTo>
                <a:cubicBezTo>
                  <a:pt x="545122" y="259919"/>
                  <a:pt x="638885" y="263190"/>
                  <a:pt x="750529" y="266474"/>
                </a:cubicBezTo>
                <a:lnTo>
                  <a:pt x="960284" y="263196"/>
                </a:lnTo>
                <a:cubicBezTo>
                  <a:pt x="992024" y="262172"/>
                  <a:pt x="1023653" y="258905"/>
                  <a:pt x="1055329" y="256642"/>
                </a:cubicBezTo>
                <a:cubicBezTo>
                  <a:pt x="1069537" y="255627"/>
                  <a:pt x="1083692" y="253516"/>
                  <a:pt x="1097935" y="253364"/>
                </a:cubicBezTo>
                <a:lnTo>
                  <a:pt x="1406013" y="250087"/>
                </a:lnTo>
                <a:cubicBezTo>
                  <a:pt x="1465153" y="243515"/>
                  <a:pt x="1448241" y="243996"/>
                  <a:pt x="1543664" y="250087"/>
                </a:cubicBezTo>
                <a:cubicBezTo>
                  <a:pt x="1559083" y="251071"/>
                  <a:pt x="1574217" y="254726"/>
                  <a:pt x="1589548" y="256642"/>
                </a:cubicBezTo>
                <a:cubicBezTo>
                  <a:pt x="1600442" y="258004"/>
                  <a:pt x="1611397" y="258827"/>
                  <a:pt x="1622322" y="259919"/>
                </a:cubicBezTo>
                <a:cubicBezTo>
                  <a:pt x="1626692" y="256642"/>
                  <a:pt x="1631167" y="246675"/>
                  <a:pt x="1635432" y="250087"/>
                </a:cubicBezTo>
                <a:cubicBezTo>
                  <a:pt x="1641464" y="254913"/>
                  <a:pt x="1637091" y="265475"/>
                  <a:pt x="1638710" y="273029"/>
                </a:cubicBezTo>
                <a:cubicBezTo>
                  <a:pt x="1640376" y="280806"/>
                  <a:pt x="1643079" y="288324"/>
                  <a:pt x="1645264" y="295971"/>
                </a:cubicBezTo>
                <a:cubicBezTo>
                  <a:pt x="1645986" y="301745"/>
                  <a:pt x="1651819" y="347426"/>
                  <a:pt x="1651819" y="351687"/>
                </a:cubicBezTo>
                <a:cubicBezTo>
                  <a:pt x="1651819" y="387755"/>
                  <a:pt x="1651052" y="423861"/>
                  <a:pt x="1648542" y="459842"/>
                </a:cubicBezTo>
                <a:cubicBezTo>
                  <a:pt x="1647767" y="470956"/>
                  <a:pt x="1643819" y="481627"/>
                  <a:pt x="1641987" y="492616"/>
                </a:cubicBezTo>
                <a:cubicBezTo>
                  <a:pt x="1638913" y="511062"/>
                  <a:pt x="1638506" y="529886"/>
                  <a:pt x="1635432" y="548332"/>
                </a:cubicBezTo>
                <a:cubicBezTo>
                  <a:pt x="1633776" y="558267"/>
                  <a:pt x="1631062" y="567997"/>
                  <a:pt x="1628877" y="577829"/>
                </a:cubicBezTo>
                <a:cubicBezTo>
                  <a:pt x="1625872" y="610884"/>
                  <a:pt x="1627330" y="618137"/>
                  <a:pt x="1615768" y="649932"/>
                </a:cubicBezTo>
                <a:cubicBezTo>
                  <a:pt x="1606894" y="674336"/>
                  <a:pt x="1598882" y="699335"/>
                  <a:pt x="1586271" y="722035"/>
                </a:cubicBezTo>
                <a:cubicBezTo>
                  <a:pt x="1581533" y="730563"/>
                  <a:pt x="1565006" y="759307"/>
                  <a:pt x="1560052" y="771196"/>
                </a:cubicBezTo>
                <a:cubicBezTo>
                  <a:pt x="1557394" y="777574"/>
                  <a:pt x="1556587" y="784681"/>
                  <a:pt x="1553497" y="790861"/>
                </a:cubicBezTo>
                <a:cubicBezTo>
                  <a:pt x="1549550" y="798755"/>
                  <a:pt x="1523969" y="838081"/>
                  <a:pt x="1517445" y="843300"/>
                </a:cubicBezTo>
                <a:cubicBezTo>
                  <a:pt x="1511983" y="847670"/>
                  <a:pt x="1506234" y="851704"/>
                  <a:pt x="1501058" y="856409"/>
                </a:cubicBezTo>
                <a:cubicBezTo>
                  <a:pt x="1494199" y="862645"/>
                  <a:pt x="1489497" y="871572"/>
                  <a:pt x="1481393" y="876074"/>
                </a:cubicBezTo>
                <a:cubicBezTo>
                  <a:pt x="1459129" y="888443"/>
                  <a:pt x="1411972" y="894826"/>
                  <a:pt x="1389626" y="899016"/>
                </a:cubicBezTo>
                <a:lnTo>
                  <a:pt x="1209368" y="895738"/>
                </a:lnTo>
                <a:cubicBezTo>
                  <a:pt x="1181988" y="894711"/>
                  <a:pt x="1154782" y="890824"/>
                  <a:pt x="1127432" y="889183"/>
                </a:cubicBezTo>
                <a:cubicBezTo>
                  <a:pt x="1100148" y="887546"/>
                  <a:pt x="1072818" y="886734"/>
                  <a:pt x="1045497" y="885906"/>
                </a:cubicBezTo>
                <a:cubicBezTo>
                  <a:pt x="925596" y="882273"/>
                  <a:pt x="827966" y="881309"/>
                  <a:pt x="704645" y="879351"/>
                </a:cubicBezTo>
                <a:cubicBezTo>
                  <a:pt x="681703" y="878259"/>
                  <a:pt x="658787" y="876074"/>
                  <a:pt x="635819" y="876074"/>
                </a:cubicBezTo>
                <a:cubicBezTo>
                  <a:pt x="367792" y="876074"/>
                  <a:pt x="361033" y="877022"/>
                  <a:pt x="170426" y="882629"/>
                </a:cubicBezTo>
                <a:cubicBezTo>
                  <a:pt x="161675" y="883723"/>
                  <a:pt x="88131" y="892412"/>
                  <a:pt x="75381" y="895738"/>
                </a:cubicBezTo>
                <a:cubicBezTo>
                  <a:pt x="46632" y="903238"/>
                  <a:pt x="37335" y="912362"/>
                  <a:pt x="13110" y="928513"/>
                </a:cubicBezTo>
                <a:cubicBezTo>
                  <a:pt x="8740" y="935068"/>
                  <a:pt x="0" y="940299"/>
                  <a:pt x="0" y="948177"/>
                </a:cubicBezTo>
                <a:cubicBezTo>
                  <a:pt x="0" y="975836"/>
                  <a:pt x="5398" y="1003550"/>
                  <a:pt x="13110" y="1030113"/>
                </a:cubicBezTo>
                <a:cubicBezTo>
                  <a:pt x="15489" y="1038307"/>
                  <a:pt x="23227" y="1043990"/>
                  <a:pt x="29497" y="1049777"/>
                </a:cubicBezTo>
                <a:cubicBezTo>
                  <a:pt x="48964" y="1067746"/>
                  <a:pt x="66690" y="1076541"/>
                  <a:pt x="91768" y="1085829"/>
                </a:cubicBezTo>
                <a:cubicBezTo>
                  <a:pt x="108941" y="1092189"/>
                  <a:pt x="126412" y="1097888"/>
                  <a:pt x="144206" y="1102216"/>
                </a:cubicBezTo>
                <a:cubicBezTo>
                  <a:pt x="166899" y="1107736"/>
                  <a:pt x="190154" y="1110632"/>
                  <a:pt x="213032" y="1115325"/>
                </a:cubicBezTo>
                <a:cubicBezTo>
                  <a:pt x="305580" y="1134309"/>
                  <a:pt x="312318" y="1143121"/>
                  <a:pt x="439174" y="1154654"/>
                </a:cubicBezTo>
                <a:lnTo>
                  <a:pt x="547329" y="1164487"/>
                </a:lnTo>
                <a:lnTo>
                  <a:pt x="675148" y="1174319"/>
                </a:lnTo>
                <a:cubicBezTo>
                  <a:pt x="888180" y="1193195"/>
                  <a:pt x="726282" y="1185728"/>
                  <a:pt x="960284" y="1190706"/>
                </a:cubicBezTo>
                <a:cubicBezTo>
                  <a:pt x="1074548" y="1200431"/>
                  <a:pt x="1147512" y="1209881"/>
                  <a:pt x="1261806" y="1207093"/>
                </a:cubicBezTo>
                <a:cubicBezTo>
                  <a:pt x="1302348" y="1206104"/>
                  <a:pt x="1342743" y="1201538"/>
                  <a:pt x="1383071" y="1197261"/>
                </a:cubicBezTo>
                <a:cubicBezTo>
                  <a:pt x="1389014" y="1196631"/>
                  <a:pt x="1518750" y="1179052"/>
                  <a:pt x="1540387" y="1174319"/>
                </a:cubicBezTo>
                <a:cubicBezTo>
                  <a:pt x="1554903" y="1171144"/>
                  <a:pt x="1568578" y="1164813"/>
                  <a:pt x="1582993" y="1161209"/>
                </a:cubicBezTo>
                <a:cubicBezTo>
                  <a:pt x="1590487" y="1159335"/>
                  <a:pt x="1598300" y="1159107"/>
                  <a:pt x="1605935" y="1157932"/>
                </a:cubicBezTo>
                <a:cubicBezTo>
                  <a:pt x="1612503" y="1156922"/>
                  <a:pt x="1619062" y="1155843"/>
                  <a:pt x="1625600" y="1154654"/>
                </a:cubicBezTo>
                <a:cubicBezTo>
                  <a:pt x="1631081" y="1153658"/>
                  <a:pt x="1636421" y="1151600"/>
                  <a:pt x="1641987" y="1151377"/>
                </a:cubicBezTo>
                <a:cubicBezTo>
                  <a:pt x="1718430" y="1148319"/>
                  <a:pt x="1794945" y="1147399"/>
                  <a:pt x="1871406" y="1144822"/>
                </a:cubicBezTo>
                <a:cubicBezTo>
                  <a:pt x="1892180" y="1144122"/>
                  <a:pt x="1912900" y="1142130"/>
                  <a:pt x="1933677" y="1141545"/>
                </a:cubicBezTo>
                <a:lnTo>
                  <a:pt x="2104103" y="1138267"/>
                </a:lnTo>
                <a:cubicBezTo>
                  <a:pt x="2165282" y="1142637"/>
                  <a:pt x="2226350" y="1149020"/>
                  <a:pt x="2287639" y="1151377"/>
                </a:cubicBezTo>
                <a:cubicBezTo>
                  <a:pt x="2450368" y="1157635"/>
                  <a:pt x="2344429" y="1154254"/>
                  <a:pt x="2605548" y="1157932"/>
                </a:cubicBezTo>
                <a:cubicBezTo>
                  <a:pt x="2764594" y="1149978"/>
                  <a:pt x="2624662" y="1155063"/>
                  <a:pt x="2933290" y="1164487"/>
                </a:cubicBezTo>
                <a:cubicBezTo>
                  <a:pt x="2988991" y="1166188"/>
                  <a:pt x="3044723" y="1166672"/>
                  <a:pt x="3100439" y="1167764"/>
                </a:cubicBezTo>
                <a:lnTo>
                  <a:pt x="3280697" y="1161209"/>
                </a:lnTo>
                <a:cubicBezTo>
                  <a:pt x="3391029" y="1157673"/>
                  <a:pt x="3501604" y="1159180"/>
                  <a:pt x="3611716" y="1151377"/>
                </a:cubicBezTo>
                <a:cubicBezTo>
                  <a:pt x="3640794" y="1149316"/>
                  <a:pt x="3668688" y="1138938"/>
                  <a:pt x="3696929" y="1131713"/>
                </a:cubicBezTo>
                <a:cubicBezTo>
                  <a:pt x="3746323" y="1119077"/>
                  <a:pt x="3751020" y="1115950"/>
                  <a:pt x="3795252" y="1098938"/>
                </a:cubicBezTo>
                <a:cubicBezTo>
                  <a:pt x="3798092" y="1094678"/>
                  <a:pt x="3828026" y="1052419"/>
                  <a:pt x="3828026" y="1043222"/>
                </a:cubicBezTo>
                <a:cubicBezTo>
                  <a:pt x="3828026" y="1027315"/>
                  <a:pt x="3822030" y="1011565"/>
                  <a:pt x="3814916" y="997338"/>
                </a:cubicBezTo>
                <a:cubicBezTo>
                  <a:pt x="3810770" y="989047"/>
                  <a:pt x="3802727" y="983156"/>
                  <a:pt x="3795252" y="977674"/>
                </a:cubicBezTo>
                <a:cubicBezTo>
                  <a:pt x="3770966" y="959865"/>
                  <a:pt x="3741941" y="952477"/>
                  <a:pt x="3713316" y="944900"/>
                </a:cubicBezTo>
                <a:cubicBezTo>
                  <a:pt x="3693842" y="939745"/>
                  <a:pt x="3674104" y="935594"/>
                  <a:pt x="3654322" y="931790"/>
                </a:cubicBezTo>
                <a:cubicBezTo>
                  <a:pt x="3617283" y="924667"/>
                  <a:pt x="3580485" y="915173"/>
                  <a:pt x="3542890" y="912125"/>
                </a:cubicBezTo>
                <a:cubicBezTo>
                  <a:pt x="3280065" y="890815"/>
                  <a:pt x="3462179" y="902605"/>
                  <a:pt x="2995561" y="899016"/>
                </a:cubicBezTo>
                <a:lnTo>
                  <a:pt x="2818581" y="889183"/>
                </a:lnTo>
                <a:cubicBezTo>
                  <a:pt x="2778184" y="887407"/>
                  <a:pt x="2737728" y="887312"/>
                  <a:pt x="2697316" y="885906"/>
                </a:cubicBezTo>
                <a:cubicBezTo>
                  <a:pt x="2453552" y="877428"/>
                  <a:pt x="2521846" y="881801"/>
                  <a:pt x="2395793" y="872796"/>
                </a:cubicBezTo>
                <a:cubicBezTo>
                  <a:pt x="2335776" y="863564"/>
                  <a:pt x="2349072" y="864552"/>
                  <a:pt x="2271252" y="859687"/>
                </a:cubicBezTo>
                <a:cubicBezTo>
                  <a:pt x="2249189" y="858308"/>
                  <a:pt x="2216494" y="857350"/>
                  <a:pt x="2192593" y="853132"/>
                </a:cubicBezTo>
                <a:cubicBezTo>
                  <a:pt x="2182674" y="851382"/>
                  <a:pt x="2172996" y="848433"/>
                  <a:pt x="2163097" y="846577"/>
                </a:cubicBezTo>
                <a:cubicBezTo>
                  <a:pt x="2155504" y="845153"/>
                  <a:pt x="2147755" y="844682"/>
                  <a:pt x="2140155" y="843300"/>
                </a:cubicBezTo>
                <a:cubicBezTo>
                  <a:pt x="2123713" y="840310"/>
                  <a:pt x="2090993" y="833467"/>
                  <a:pt x="2090993" y="833467"/>
                </a:cubicBezTo>
                <a:cubicBezTo>
                  <a:pt x="2085579" y="830760"/>
                  <a:pt x="2051096" y="813973"/>
                  <a:pt x="2048387" y="810525"/>
                </a:cubicBezTo>
                <a:cubicBezTo>
                  <a:pt x="2043104" y="803802"/>
                  <a:pt x="2023777" y="743250"/>
                  <a:pt x="2022168" y="738422"/>
                </a:cubicBezTo>
                <a:cubicBezTo>
                  <a:pt x="2018440" y="712324"/>
                  <a:pt x="2012335" y="676701"/>
                  <a:pt x="2012335" y="649932"/>
                </a:cubicBezTo>
                <a:cubicBezTo>
                  <a:pt x="2012335" y="610588"/>
                  <a:pt x="2014785" y="571280"/>
                  <a:pt x="2015613" y="531945"/>
                </a:cubicBezTo>
                <a:cubicBezTo>
                  <a:pt x="2016970" y="467494"/>
                  <a:pt x="2016844" y="403010"/>
                  <a:pt x="2018890" y="338577"/>
                </a:cubicBezTo>
                <a:cubicBezTo>
                  <a:pt x="2019033" y="334075"/>
                  <a:pt x="2021191" y="329864"/>
                  <a:pt x="2022168" y="325467"/>
                </a:cubicBezTo>
                <a:cubicBezTo>
                  <a:pt x="2026893" y="304204"/>
                  <a:pt x="2021877" y="314432"/>
                  <a:pt x="2032000" y="299248"/>
                </a:cubicBezTo>
                <a:cubicBezTo>
                  <a:pt x="2038259" y="280470"/>
                  <a:pt x="2030530" y="297440"/>
                  <a:pt x="2048387" y="279583"/>
                </a:cubicBezTo>
                <a:cubicBezTo>
                  <a:pt x="2069379" y="258591"/>
                  <a:pt x="2052034" y="266350"/>
                  <a:pt x="2071329" y="259919"/>
                </a:cubicBezTo>
                <a:cubicBezTo>
                  <a:pt x="2074606" y="257734"/>
                  <a:pt x="2077541" y="254916"/>
                  <a:pt x="2081161" y="253364"/>
                </a:cubicBezTo>
                <a:cubicBezTo>
                  <a:pt x="2088884" y="250054"/>
                  <a:pt x="2111903" y="247568"/>
                  <a:pt x="2117213" y="246809"/>
                </a:cubicBezTo>
                <a:lnTo>
                  <a:pt x="2330245" y="250087"/>
                </a:lnTo>
                <a:cubicBezTo>
                  <a:pt x="2360854" y="250087"/>
                  <a:pt x="2391428" y="248016"/>
                  <a:pt x="2422013" y="246809"/>
                </a:cubicBezTo>
                <a:cubicBezTo>
                  <a:pt x="2474456" y="244739"/>
                  <a:pt x="2526857" y="241370"/>
                  <a:pt x="2579329" y="240254"/>
                </a:cubicBezTo>
                <a:lnTo>
                  <a:pt x="2864464" y="233700"/>
                </a:lnTo>
                <a:cubicBezTo>
                  <a:pt x="2903436" y="225040"/>
                  <a:pt x="2888322" y="227004"/>
                  <a:pt x="2933290" y="223867"/>
                </a:cubicBezTo>
                <a:lnTo>
                  <a:pt x="3034890" y="217313"/>
                </a:lnTo>
                <a:lnTo>
                  <a:pt x="3185652" y="220590"/>
                </a:lnTo>
                <a:cubicBezTo>
                  <a:pt x="3217384" y="221859"/>
                  <a:pt x="3248941" y="226926"/>
                  <a:pt x="3280697" y="227145"/>
                </a:cubicBezTo>
                <a:lnTo>
                  <a:pt x="3660877" y="223867"/>
                </a:lnTo>
                <a:cubicBezTo>
                  <a:pt x="3668524" y="220590"/>
                  <a:pt x="3676515" y="218019"/>
                  <a:pt x="3683819" y="214035"/>
                </a:cubicBezTo>
                <a:cubicBezTo>
                  <a:pt x="3688614" y="211419"/>
                  <a:pt x="3693300" y="208286"/>
                  <a:pt x="3696929" y="204203"/>
                </a:cubicBezTo>
                <a:cubicBezTo>
                  <a:pt x="3706743" y="193162"/>
                  <a:pt x="3713363" y="177890"/>
                  <a:pt x="3719871" y="164874"/>
                </a:cubicBezTo>
                <a:cubicBezTo>
                  <a:pt x="3720963" y="159412"/>
                  <a:pt x="3724028" y="153988"/>
                  <a:pt x="3723148" y="148487"/>
                </a:cubicBezTo>
                <a:cubicBezTo>
                  <a:pt x="3719590" y="126248"/>
                  <a:pt x="3718070" y="102415"/>
                  <a:pt x="3706761" y="82938"/>
                </a:cubicBezTo>
                <a:cubicBezTo>
                  <a:pt x="3697419" y="66850"/>
                  <a:pt x="3681091" y="54585"/>
                  <a:pt x="3664155" y="46887"/>
                </a:cubicBezTo>
                <a:cubicBezTo>
                  <a:pt x="3652138" y="41425"/>
                  <a:pt x="3640523" y="34971"/>
                  <a:pt x="3628103" y="30500"/>
                </a:cubicBezTo>
                <a:cubicBezTo>
                  <a:pt x="3593227" y="17945"/>
                  <a:pt x="3570024" y="14195"/>
                  <a:pt x="3533058" y="10835"/>
                </a:cubicBezTo>
                <a:cubicBezTo>
                  <a:pt x="3513444" y="9052"/>
                  <a:pt x="3493729" y="8650"/>
                  <a:pt x="3474064" y="7558"/>
                </a:cubicBezTo>
                <a:lnTo>
                  <a:pt x="3310193" y="14113"/>
                </a:lnTo>
                <a:cubicBezTo>
                  <a:pt x="3290442" y="15275"/>
                  <a:pt x="3270823" y="18135"/>
                  <a:pt x="3251200" y="20667"/>
                </a:cubicBezTo>
                <a:cubicBezTo>
                  <a:pt x="3203085" y="26875"/>
                  <a:pt x="3155339" y="36303"/>
                  <a:pt x="3106993" y="40332"/>
                </a:cubicBezTo>
                <a:cubicBezTo>
                  <a:pt x="3002184" y="49066"/>
                  <a:pt x="3054622" y="45792"/>
                  <a:pt x="2949677" y="50164"/>
                </a:cubicBezTo>
                <a:cubicBezTo>
                  <a:pt x="2919088" y="53441"/>
                  <a:pt x="2888601" y="57879"/>
                  <a:pt x="2857910" y="59996"/>
                </a:cubicBezTo>
                <a:cubicBezTo>
                  <a:pt x="2825195" y="62252"/>
                  <a:pt x="2792376" y="62770"/>
                  <a:pt x="2759587" y="63274"/>
                </a:cubicBezTo>
                <a:lnTo>
                  <a:pt x="2431845" y="66551"/>
                </a:lnTo>
                <a:cubicBezTo>
                  <a:pt x="2385961" y="65459"/>
                  <a:pt x="2340040" y="65423"/>
                  <a:pt x="2294193" y="63274"/>
                </a:cubicBezTo>
                <a:cubicBezTo>
                  <a:pt x="2231753" y="60347"/>
                  <a:pt x="2224140" y="55416"/>
                  <a:pt x="2166374" y="50164"/>
                </a:cubicBezTo>
                <a:cubicBezTo>
                  <a:pt x="2136918" y="47486"/>
                  <a:pt x="2107233" y="47278"/>
                  <a:pt x="2077884" y="43609"/>
                </a:cubicBezTo>
                <a:cubicBezTo>
                  <a:pt x="1949373" y="27545"/>
                  <a:pt x="2101380" y="45447"/>
                  <a:pt x="1973006" y="33777"/>
                </a:cubicBezTo>
                <a:cubicBezTo>
                  <a:pt x="1954383" y="32084"/>
                  <a:pt x="1935913" y="28915"/>
                  <a:pt x="1917290" y="27222"/>
                </a:cubicBezTo>
                <a:cubicBezTo>
                  <a:pt x="1899848" y="25636"/>
                  <a:pt x="1882327" y="25110"/>
                  <a:pt x="1864852" y="23945"/>
                </a:cubicBezTo>
                <a:lnTo>
                  <a:pt x="1818968" y="20667"/>
                </a:lnTo>
                <a:cubicBezTo>
                  <a:pt x="1698679" y="14165"/>
                  <a:pt x="1511724" y="12100"/>
                  <a:pt x="1425677" y="10835"/>
                </a:cubicBezTo>
                <a:lnTo>
                  <a:pt x="1074993" y="7558"/>
                </a:lnTo>
                <a:cubicBezTo>
                  <a:pt x="846403" y="-4799"/>
                  <a:pt x="1000934" y="945"/>
                  <a:pt x="639097" y="4280"/>
                </a:cubicBezTo>
                <a:lnTo>
                  <a:pt x="242529" y="7558"/>
                </a:lnTo>
                <a:cubicBezTo>
                  <a:pt x="211852" y="10625"/>
                  <a:pt x="213740" y="9970"/>
                  <a:pt x="186813" y="14113"/>
                </a:cubicBezTo>
                <a:cubicBezTo>
                  <a:pt x="180245" y="15123"/>
                  <a:pt x="173760" y="16729"/>
                  <a:pt x="167148" y="17390"/>
                </a:cubicBezTo>
                <a:cubicBezTo>
                  <a:pt x="151890" y="18916"/>
                  <a:pt x="136559" y="19575"/>
                  <a:pt x="121264" y="20667"/>
                </a:cubicBezTo>
                <a:cubicBezTo>
                  <a:pt x="113617" y="21760"/>
                  <a:pt x="105897" y="22430"/>
                  <a:pt x="98322" y="23945"/>
                </a:cubicBezTo>
                <a:cubicBezTo>
                  <a:pt x="94935" y="24623"/>
                  <a:pt x="92860" y="42517"/>
                  <a:pt x="88490" y="46887"/>
                </a:cubicBezTo>
                <a:close/>
              </a:path>
            </a:pathLst>
          </a:custGeom>
          <a:solidFill>
            <a:schemeClr val="accent3">
              <a:alpha val="24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D2FEED8-FAB6-FFB0-80D1-34BDBCDCB182}"/>
              </a:ext>
            </a:extLst>
          </p:cNvPr>
          <p:cNvSpPr/>
          <p:nvPr/>
        </p:nvSpPr>
        <p:spPr>
          <a:xfrm>
            <a:off x="1678821" y="2018890"/>
            <a:ext cx="2572007" cy="2012336"/>
          </a:xfrm>
          <a:custGeom>
            <a:avLst/>
            <a:gdLst>
              <a:gd name="connsiteX0" fmla="*/ 19702 w 2572007"/>
              <a:gd name="connsiteY0" fmla="*/ 229420 h 2012336"/>
              <a:gd name="connsiteX1" fmla="*/ 22979 w 2572007"/>
              <a:gd name="connsiteY1" fmla="*/ 321187 h 2012336"/>
              <a:gd name="connsiteX2" fmla="*/ 26256 w 2572007"/>
              <a:gd name="connsiteY2" fmla="*/ 344129 h 2012336"/>
              <a:gd name="connsiteX3" fmla="*/ 32811 w 2572007"/>
              <a:gd name="connsiteY3" fmla="*/ 380181 h 2012336"/>
              <a:gd name="connsiteX4" fmla="*/ 36089 w 2572007"/>
              <a:gd name="connsiteY4" fmla="*/ 422787 h 2012336"/>
              <a:gd name="connsiteX5" fmla="*/ 42644 w 2572007"/>
              <a:gd name="connsiteY5" fmla="*/ 481781 h 2012336"/>
              <a:gd name="connsiteX6" fmla="*/ 45921 w 2572007"/>
              <a:gd name="connsiteY6" fmla="*/ 570271 h 2012336"/>
              <a:gd name="connsiteX7" fmla="*/ 42644 w 2572007"/>
              <a:gd name="connsiteY7" fmla="*/ 750529 h 2012336"/>
              <a:gd name="connsiteX8" fmla="*/ 39366 w 2572007"/>
              <a:gd name="connsiteY8" fmla="*/ 789858 h 2012336"/>
              <a:gd name="connsiteX9" fmla="*/ 32811 w 2572007"/>
              <a:gd name="connsiteY9" fmla="*/ 822633 h 2012336"/>
              <a:gd name="connsiteX10" fmla="*/ 19702 w 2572007"/>
              <a:gd name="connsiteY10" fmla="*/ 907845 h 2012336"/>
              <a:gd name="connsiteX11" fmla="*/ 6592 w 2572007"/>
              <a:gd name="connsiteY11" fmla="*/ 1009445 h 2012336"/>
              <a:gd name="connsiteX12" fmla="*/ 3314 w 2572007"/>
              <a:gd name="connsiteY12" fmla="*/ 1065162 h 2012336"/>
              <a:gd name="connsiteX13" fmla="*/ 37 w 2572007"/>
              <a:gd name="connsiteY13" fmla="*/ 1114323 h 2012336"/>
              <a:gd name="connsiteX14" fmla="*/ 9869 w 2572007"/>
              <a:gd name="connsiteY14" fmla="*/ 1245420 h 2012336"/>
              <a:gd name="connsiteX15" fmla="*/ 13147 w 2572007"/>
              <a:gd name="connsiteY15" fmla="*/ 1664929 h 2012336"/>
              <a:gd name="connsiteX16" fmla="*/ 22979 w 2572007"/>
              <a:gd name="connsiteY16" fmla="*/ 1717368 h 2012336"/>
              <a:gd name="connsiteX17" fmla="*/ 36089 w 2572007"/>
              <a:gd name="connsiteY17" fmla="*/ 1776362 h 2012336"/>
              <a:gd name="connsiteX18" fmla="*/ 75418 w 2572007"/>
              <a:gd name="connsiteY18" fmla="*/ 1881239 h 2012336"/>
              <a:gd name="connsiteX19" fmla="*/ 104914 w 2572007"/>
              <a:gd name="connsiteY19" fmla="*/ 1927123 h 2012336"/>
              <a:gd name="connsiteX20" fmla="*/ 111469 w 2572007"/>
              <a:gd name="connsiteY20" fmla="*/ 1940233 h 2012336"/>
              <a:gd name="connsiteX21" fmla="*/ 134411 w 2572007"/>
              <a:gd name="connsiteY21" fmla="*/ 1959897 h 2012336"/>
              <a:gd name="connsiteX22" fmla="*/ 154076 w 2572007"/>
              <a:gd name="connsiteY22" fmla="*/ 1966452 h 2012336"/>
              <a:gd name="connsiteX23" fmla="*/ 255676 w 2572007"/>
              <a:gd name="connsiteY23" fmla="*/ 1963175 h 2012336"/>
              <a:gd name="connsiteX24" fmla="*/ 327779 w 2572007"/>
              <a:gd name="connsiteY24" fmla="*/ 1943510 h 2012336"/>
              <a:gd name="connsiteX25" fmla="*/ 350721 w 2572007"/>
              <a:gd name="connsiteY25" fmla="*/ 1927123 h 2012336"/>
              <a:gd name="connsiteX26" fmla="*/ 376940 w 2572007"/>
              <a:gd name="connsiteY26" fmla="*/ 1914013 h 2012336"/>
              <a:gd name="connsiteX27" fmla="*/ 396605 w 2572007"/>
              <a:gd name="connsiteY27" fmla="*/ 1891071 h 2012336"/>
              <a:gd name="connsiteX28" fmla="*/ 409714 w 2572007"/>
              <a:gd name="connsiteY28" fmla="*/ 1871407 h 2012336"/>
              <a:gd name="connsiteX29" fmla="*/ 432656 w 2572007"/>
              <a:gd name="connsiteY29" fmla="*/ 1822245 h 2012336"/>
              <a:gd name="connsiteX30" fmla="*/ 455598 w 2572007"/>
              <a:gd name="connsiteY30" fmla="*/ 1733755 h 2012336"/>
              <a:gd name="connsiteX31" fmla="*/ 468708 w 2572007"/>
              <a:gd name="connsiteY31" fmla="*/ 1681316 h 2012336"/>
              <a:gd name="connsiteX32" fmla="*/ 475263 w 2572007"/>
              <a:gd name="connsiteY32" fmla="*/ 1625600 h 2012336"/>
              <a:gd name="connsiteX33" fmla="*/ 485095 w 2572007"/>
              <a:gd name="connsiteY33" fmla="*/ 1563329 h 2012336"/>
              <a:gd name="connsiteX34" fmla="*/ 501482 w 2572007"/>
              <a:gd name="connsiteY34" fmla="*/ 1432233 h 2012336"/>
              <a:gd name="connsiteX35" fmla="*/ 494927 w 2572007"/>
              <a:gd name="connsiteY35" fmla="*/ 1265084 h 2012336"/>
              <a:gd name="connsiteX36" fmla="*/ 481818 w 2572007"/>
              <a:gd name="connsiteY36" fmla="*/ 1209368 h 2012336"/>
              <a:gd name="connsiteX37" fmla="*/ 465431 w 2572007"/>
              <a:gd name="connsiteY37" fmla="*/ 1117600 h 2012336"/>
              <a:gd name="connsiteX38" fmla="*/ 455598 w 2572007"/>
              <a:gd name="connsiteY38" fmla="*/ 1071716 h 2012336"/>
              <a:gd name="connsiteX39" fmla="*/ 449044 w 2572007"/>
              <a:gd name="connsiteY39" fmla="*/ 1029110 h 2012336"/>
              <a:gd name="connsiteX40" fmla="*/ 442489 w 2572007"/>
              <a:gd name="connsiteY40" fmla="*/ 943897 h 2012336"/>
              <a:gd name="connsiteX41" fmla="*/ 435934 w 2572007"/>
              <a:gd name="connsiteY41" fmla="*/ 904568 h 2012336"/>
              <a:gd name="connsiteX42" fmla="*/ 432656 w 2572007"/>
              <a:gd name="connsiteY42" fmla="*/ 858684 h 2012336"/>
              <a:gd name="connsiteX43" fmla="*/ 422824 w 2572007"/>
              <a:gd name="connsiteY43" fmla="*/ 776749 h 2012336"/>
              <a:gd name="connsiteX44" fmla="*/ 455598 w 2572007"/>
              <a:gd name="connsiteY44" fmla="*/ 285136 h 2012336"/>
              <a:gd name="connsiteX45" fmla="*/ 475263 w 2572007"/>
              <a:gd name="connsiteY45" fmla="*/ 255639 h 2012336"/>
              <a:gd name="connsiteX46" fmla="*/ 494927 w 2572007"/>
              <a:gd name="connsiteY46" fmla="*/ 235975 h 2012336"/>
              <a:gd name="connsiteX47" fmla="*/ 517869 w 2572007"/>
              <a:gd name="connsiteY47" fmla="*/ 209755 h 2012336"/>
              <a:gd name="connsiteX48" fmla="*/ 583418 w 2572007"/>
              <a:gd name="connsiteY48" fmla="*/ 170426 h 2012336"/>
              <a:gd name="connsiteX49" fmla="*/ 645689 w 2572007"/>
              <a:gd name="connsiteY49" fmla="*/ 150762 h 2012336"/>
              <a:gd name="connsiteX50" fmla="*/ 894773 w 2572007"/>
              <a:gd name="connsiteY50" fmla="*/ 147484 h 2012336"/>
              <a:gd name="connsiteX51" fmla="*/ 989818 w 2572007"/>
              <a:gd name="connsiteY51" fmla="*/ 140929 h 2012336"/>
              <a:gd name="connsiteX52" fmla="*/ 1035702 w 2572007"/>
              <a:gd name="connsiteY52" fmla="*/ 137652 h 2012336"/>
              <a:gd name="connsiteX53" fmla="*/ 1527314 w 2572007"/>
              <a:gd name="connsiteY53" fmla="*/ 144207 h 2012336"/>
              <a:gd name="connsiteX54" fmla="*/ 1710850 w 2572007"/>
              <a:gd name="connsiteY54" fmla="*/ 150762 h 2012336"/>
              <a:gd name="connsiteX55" fmla="*/ 1812450 w 2572007"/>
              <a:gd name="connsiteY55" fmla="*/ 144207 h 2012336"/>
              <a:gd name="connsiteX56" fmla="*/ 1848502 w 2572007"/>
              <a:gd name="connsiteY56" fmla="*/ 154039 h 2012336"/>
              <a:gd name="connsiteX57" fmla="*/ 1858334 w 2572007"/>
              <a:gd name="connsiteY57" fmla="*/ 157316 h 2012336"/>
              <a:gd name="connsiteX58" fmla="*/ 1950102 w 2572007"/>
              <a:gd name="connsiteY58" fmla="*/ 163871 h 2012336"/>
              <a:gd name="connsiteX59" fmla="*/ 1969766 w 2572007"/>
              <a:gd name="connsiteY59" fmla="*/ 167149 h 2012336"/>
              <a:gd name="connsiteX60" fmla="*/ 2028760 w 2572007"/>
              <a:gd name="connsiteY60" fmla="*/ 173704 h 2012336"/>
              <a:gd name="connsiteX61" fmla="*/ 2035314 w 2572007"/>
              <a:gd name="connsiteY61" fmla="*/ 183536 h 2012336"/>
              <a:gd name="connsiteX62" fmla="*/ 2045147 w 2572007"/>
              <a:gd name="connsiteY62" fmla="*/ 193368 h 2012336"/>
              <a:gd name="connsiteX63" fmla="*/ 2058256 w 2572007"/>
              <a:gd name="connsiteY63" fmla="*/ 229420 h 2012336"/>
              <a:gd name="connsiteX64" fmla="*/ 2054979 w 2572007"/>
              <a:gd name="connsiteY64" fmla="*/ 291691 h 2012336"/>
              <a:gd name="connsiteX65" fmla="*/ 2045147 w 2572007"/>
              <a:gd name="connsiteY65" fmla="*/ 314633 h 2012336"/>
              <a:gd name="connsiteX66" fmla="*/ 2038592 w 2572007"/>
              <a:gd name="connsiteY66" fmla="*/ 340852 h 2012336"/>
              <a:gd name="connsiteX67" fmla="*/ 2035314 w 2572007"/>
              <a:gd name="connsiteY67" fmla="*/ 370349 h 2012336"/>
              <a:gd name="connsiteX68" fmla="*/ 2032037 w 2572007"/>
              <a:gd name="connsiteY68" fmla="*/ 393291 h 2012336"/>
              <a:gd name="connsiteX69" fmla="*/ 2028760 w 2572007"/>
              <a:gd name="connsiteY69" fmla="*/ 419510 h 2012336"/>
              <a:gd name="connsiteX70" fmla="*/ 2035314 w 2572007"/>
              <a:gd name="connsiteY70" fmla="*/ 603045 h 2012336"/>
              <a:gd name="connsiteX71" fmla="*/ 2038592 w 2572007"/>
              <a:gd name="connsiteY71" fmla="*/ 635820 h 2012336"/>
              <a:gd name="connsiteX72" fmla="*/ 2051702 w 2572007"/>
              <a:gd name="connsiteY72" fmla="*/ 704645 h 2012336"/>
              <a:gd name="connsiteX73" fmla="*/ 2061534 w 2572007"/>
              <a:gd name="connsiteY73" fmla="*/ 734142 h 2012336"/>
              <a:gd name="connsiteX74" fmla="*/ 2074644 w 2572007"/>
              <a:gd name="connsiteY74" fmla="*/ 802968 h 2012336"/>
              <a:gd name="connsiteX75" fmla="*/ 2081198 w 2572007"/>
              <a:gd name="connsiteY75" fmla="*/ 835742 h 2012336"/>
              <a:gd name="connsiteX76" fmla="*/ 2087753 w 2572007"/>
              <a:gd name="connsiteY76" fmla="*/ 871794 h 2012336"/>
              <a:gd name="connsiteX77" fmla="*/ 2104140 w 2572007"/>
              <a:gd name="connsiteY77" fmla="*/ 947175 h 2012336"/>
              <a:gd name="connsiteX78" fmla="*/ 2113973 w 2572007"/>
              <a:gd name="connsiteY78" fmla="*/ 999613 h 2012336"/>
              <a:gd name="connsiteX79" fmla="*/ 2110695 w 2572007"/>
              <a:gd name="connsiteY79" fmla="*/ 1107768 h 2012336"/>
              <a:gd name="connsiteX80" fmla="*/ 2104140 w 2572007"/>
              <a:gd name="connsiteY80" fmla="*/ 1133987 h 2012336"/>
              <a:gd name="connsiteX81" fmla="*/ 2094308 w 2572007"/>
              <a:gd name="connsiteY81" fmla="*/ 1183149 h 2012336"/>
              <a:gd name="connsiteX82" fmla="*/ 2091031 w 2572007"/>
              <a:gd name="connsiteY82" fmla="*/ 1209368 h 2012336"/>
              <a:gd name="connsiteX83" fmla="*/ 2074644 w 2572007"/>
              <a:gd name="connsiteY83" fmla="*/ 1261807 h 2012336"/>
              <a:gd name="connsiteX84" fmla="*/ 2068089 w 2572007"/>
              <a:gd name="connsiteY84" fmla="*/ 1294581 h 2012336"/>
              <a:gd name="connsiteX85" fmla="*/ 2058256 w 2572007"/>
              <a:gd name="connsiteY85" fmla="*/ 1399458 h 2012336"/>
              <a:gd name="connsiteX86" fmla="*/ 2054979 w 2572007"/>
              <a:gd name="connsiteY86" fmla="*/ 1432233 h 2012336"/>
              <a:gd name="connsiteX87" fmla="*/ 2051702 w 2572007"/>
              <a:gd name="connsiteY87" fmla="*/ 1465007 h 2012336"/>
              <a:gd name="connsiteX88" fmla="*/ 2041869 w 2572007"/>
              <a:gd name="connsiteY88" fmla="*/ 1615768 h 2012336"/>
              <a:gd name="connsiteX89" fmla="*/ 2035314 w 2572007"/>
              <a:gd name="connsiteY89" fmla="*/ 1694426 h 2012336"/>
              <a:gd name="connsiteX90" fmla="*/ 2032037 w 2572007"/>
              <a:gd name="connsiteY90" fmla="*/ 1737033 h 2012336"/>
              <a:gd name="connsiteX91" fmla="*/ 2038592 w 2572007"/>
              <a:gd name="connsiteY91" fmla="*/ 1841910 h 2012336"/>
              <a:gd name="connsiteX92" fmla="*/ 2041869 w 2572007"/>
              <a:gd name="connsiteY92" fmla="*/ 1864852 h 2012336"/>
              <a:gd name="connsiteX93" fmla="*/ 2058256 w 2572007"/>
              <a:gd name="connsiteY93" fmla="*/ 1894349 h 2012336"/>
              <a:gd name="connsiteX94" fmla="*/ 2064811 w 2572007"/>
              <a:gd name="connsiteY94" fmla="*/ 1907458 h 2012336"/>
              <a:gd name="connsiteX95" fmla="*/ 2071366 w 2572007"/>
              <a:gd name="connsiteY95" fmla="*/ 1923845 h 2012336"/>
              <a:gd name="connsiteX96" fmla="*/ 2107418 w 2572007"/>
              <a:gd name="connsiteY96" fmla="*/ 1969729 h 2012336"/>
              <a:gd name="connsiteX97" fmla="*/ 2136914 w 2572007"/>
              <a:gd name="connsiteY97" fmla="*/ 1989394 h 2012336"/>
              <a:gd name="connsiteX98" fmla="*/ 2166411 w 2572007"/>
              <a:gd name="connsiteY98" fmla="*/ 2005781 h 2012336"/>
              <a:gd name="connsiteX99" fmla="*/ 2202463 w 2572007"/>
              <a:gd name="connsiteY99" fmla="*/ 2012336 h 2012336"/>
              <a:gd name="connsiteX100" fmla="*/ 2317173 w 2572007"/>
              <a:gd name="connsiteY100" fmla="*/ 1995949 h 2012336"/>
              <a:gd name="connsiteX101" fmla="*/ 2363056 w 2572007"/>
              <a:gd name="connsiteY101" fmla="*/ 1976284 h 2012336"/>
              <a:gd name="connsiteX102" fmla="*/ 2438437 w 2572007"/>
              <a:gd name="connsiteY102" fmla="*/ 1927123 h 2012336"/>
              <a:gd name="connsiteX103" fmla="*/ 2490876 w 2572007"/>
              <a:gd name="connsiteY103" fmla="*/ 1848465 h 2012336"/>
              <a:gd name="connsiteX104" fmla="*/ 2517095 w 2572007"/>
              <a:gd name="connsiteY104" fmla="*/ 1779639 h 2012336"/>
              <a:gd name="connsiteX105" fmla="*/ 2562979 w 2572007"/>
              <a:gd name="connsiteY105" fmla="*/ 1560052 h 2012336"/>
              <a:gd name="connsiteX106" fmla="*/ 2566256 w 2572007"/>
              <a:gd name="connsiteY106" fmla="*/ 1078271 h 2012336"/>
              <a:gd name="connsiteX107" fmla="*/ 2553147 w 2572007"/>
              <a:gd name="connsiteY107" fmla="*/ 911123 h 2012336"/>
              <a:gd name="connsiteX108" fmla="*/ 2549869 w 2572007"/>
              <a:gd name="connsiteY108" fmla="*/ 839020 h 2012336"/>
              <a:gd name="connsiteX109" fmla="*/ 2536760 w 2572007"/>
              <a:gd name="connsiteY109" fmla="*/ 694813 h 2012336"/>
              <a:gd name="connsiteX110" fmla="*/ 2533482 w 2572007"/>
              <a:gd name="connsiteY110" fmla="*/ 514555 h 2012336"/>
              <a:gd name="connsiteX111" fmla="*/ 2523650 w 2572007"/>
              <a:gd name="connsiteY111" fmla="*/ 419510 h 2012336"/>
              <a:gd name="connsiteX112" fmla="*/ 2477766 w 2572007"/>
              <a:gd name="connsiteY112" fmla="*/ 285136 h 2012336"/>
              <a:gd name="connsiteX113" fmla="*/ 2444992 w 2572007"/>
              <a:gd name="connsiteY113" fmla="*/ 203200 h 2012336"/>
              <a:gd name="connsiteX114" fmla="*/ 2399108 w 2572007"/>
              <a:gd name="connsiteY114" fmla="*/ 134375 h 2012336"/>
              <a:gd name="connsiteX115" fmla="*/ 2353224 w 2572007"/>
              <a:gd name="connsiteY115" fmla="*/ 101600 h 2012336"/>
              <a:gd name="connsiteX116" fmla="*/ 2323727 w 2572007"/>
              <a:gd name="connsiteY116" fmla="*/ 88491 h 2012336"/>
              <a:gd name="connsiteX117" fmla="*/ 2218850 w 2572007"/>
              <a:gd name="connsiteY117" fmla="*/ 75381 h 2012336"/>
              <a:gd name="connsiteX118" fmla="*/ 2100863 w 2572007"/>
              <a:gd name="connsiteY118" fmla="*/ 55716 h 2012336"/>
              <a:gd name="connsiteX119" fmla="*/ 2009095 w 2572007"/>
              <a:gd name="connsiteY119" fmla="*/ 49162 h 2012336"/>
              <a:gd name="connsiteX120" fmla="*/ 1868166 w 2572007"/>
              <a:gd name="connsiteY120" fmla="*/ 36052 h 2012336"/>
              <a:gd name="connsiteX121" fmla="*/ 1796063 w 2572007"/>
              <a:gd name="connsiteY121" fmla="*/ 29497 h 2012336"/>
              <a:gd name="connsiteX122" fmla="*/ 1730514 w 2572007"/>
              <a:gd name="connsiteY122" fmla="*/ 26220 h 2012336"/>
              <a:gd name="connsiteX123" fmla="*/ 1658411 w 2572007"/>
              <a:gd name="connsiteY123" fmla="*/ 19665 h 2012336"/>
              <a:gd name="connsiteX124" fmla="*/ 1487985 w 2572007"/>
              <a:gd name="connsiteY124" fmla="*/ 9833 h 2012336"/>
              <a:gd name="connsiteX125" fmla="*/ 1428992 w 2572007"/>
              <a:gd name="connsiteY125" fmla="*/ 6555 h 2012336"/>
              <a:gd name="connsiteX126" fmla="*/ 1369998 w 2572007"/>
              <a:gd name="connsiteY126" fmla="*/ 0 h 2012336"/>
              <a:gd name="connsiteX127" fmla="*/ 989818 w 2572007"/>
              <a:gd name="connsiteY127" fmla="*/ 6555 h 2012336"/>
              <a:gd name="connsiteX128" fmla="*/ 904605 w 2572007"/>
              <a:gd name="connsiteY128" fmla="*/ 13110 h 2012336"/>
              <a:gd name="connsiteX129" fmla="*/ 770231 w 2572007"/>
              <a:gd name="connsiteY129" fmla="*/ 26220 h 2012336"/>
              <a:gd name="connsiteX130" fmla="*/ 707960 w 2572007"/>
              <a:gd name="connsiteY130" fmla="*/ 36052 h 2012336"/>
              <a:gd name="connsiteX131" fmla="*/ 553921 w 2572007"/>
              <a:gd name="connsiteY131" fmla="*/ 45884 h 2012336"/>
              <a:gd name="connsiteX132" fmla="*/ 501482 w 2572007"/>
              <a:gd name="connsiteY132" fmla="*/ 52439 h 2012336"/>
              <a:gd name="connsiteX133" fmla="*/ 439211 w 2572007"/>
              <a:gd name="connsiteY133" fmla="*/ 58994 h 2012336"/>
              <a:gd name="connsiteX134" fmla="*/ 275340 w 2572007"/>
              <a:gd name="connsiteY134" fmla="*/ 78658 h 2012336"/>
              <a:gd name="connsiteX135" fmla="*/ 203237 w 2572007"/>
              <a:gd name="connsiteY135" fmla="*/ 91768 h 2012336"/>
              <a:gd name="connsiteX136" fmla="*/ 144244 w 2572007"/>
              <a:gd name="connsiteY136" fmla="*/ 114710 h 2012336"/>
              <a:gd name="connsiteX137" fmla="*/ 121302 w 2572007"/>
              <a:gd name="connsiteY137" fmla="*/ 127820 h 2012336"/>
              <a:gd name="connsiteX138" fmla="*/ 101637 w 2572007"/>
              <a:gd name="connsiteY138" fmla="*/ 137652 h 2012336"/>
              <a:gd name="connsiteX139" fmla="*/ 88527 w 2572007"/>
              <a:gd name="connsiteY139" fmla="*/ 147484 h 2012336"/>
              <a:gd name="connsiteX140" fmla="*/ 75418 w 2572007"/>
              <a:gd name="connsiteY140" fmla="*/ 154039 h 2012336"/>
              <a:gd name="connsiteX141" fmla="*/ 45921 w 2572007"/>
              <a:gd name="connsiteY141" fmla="*/ 180258 h 2012336"/>
              <a:gd name="connsiteX142" fmla="*/ 39366 w 2572007"/>
              <a:gd name="connsiteY142" fmla="*/ 193368 h 2012336"/>
              <a:gd name="connsiteX143" fmla="*/ 36089 w 2572007"/>
              <a:gd name="connsiteY143" fmla="*/ 203200 h 2012336"/>
              <a:gd name="connsiteX144" fmla="*/ 19702 w 2572007"/>
              <a:gd name="connsiteY144" fmla="*/ 229420 h 201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572007" h="2012336">
                <a:moveTo>
                  <a:pt x="19702" y="229420"/>
                </a:moveTo>
                <a:cubicBezTo>
                  <a:pt x="17517" y="249085"/>
                  <a:pt x="21233" y="290628"/>
                  <a:pt x="22979" y="321187"/>
                </a:cubicBezTo>
                <a:cubicBezTo>
                  <a:pt x="23420" y="328899"/>
                  <a:pt x="25081" y="336494"/>
                  <a:pt x="26256" y="344129"/>
                </a:cubicBezTo>
                <a:cubicBezTo>
                  <a:pt x="29049" y="362283"/>
                  <a:pt x="29405" y="363150"/>
                  <a:pt x="32811" y="380181"/>
                </a:cubicBezTo>
                <a:cubicBezTo>
                  <a:pt x="33904" y="394383"/>
                  <a:pt x="34717" y="408609"/>
                  <a:pt x="36089" y="422787"/>
                </a:cubicBezTo>
                <a:cubicBezTo>
                  <a:pt x="37995" y="442481"/>
                  <a:pt x="41328" y="462039"/>
                  <a:pt x="42644" y="481781"/>
                </a:cubicBezTo>
                <a:cubicBezTo>
                  <a:pt x="44607" y="511233"/>
                  <a:pt x="44829" y="540774"/>
                  <a:pt x="45921" y="570271"/>
                </a:cubicBezTo>
                <a:cubicBezTo>
                  <a:pt x="44829" y="630357"/>
                  <a:pt x="44437" y="690460"/>
                  <a:pt x="42644" y="750529"/>
                </a:cubicBezTo>
                <a:cubicBezTo>
                  <a:pt x="42251" y="763678"/>
                  <a:pt x="41144" y="776824"/>
                  <a:pt x="39366" y="789858"/>
                </a:cubicBezTo>
                <a:cubicBezTo>
                  <a:pt x="37861" y="800897"/>
                  <a:pt x="34996" y="811708"/>
                  <a:pt x="32811" y="822633"/>
                </a:cubicBezTo>
                <a:cubicBezTo>
                  <a:pt x="24897" y="909697"/>
                  <a:pt x="36227" y="799251"/>
                  <a:pt x="19702" y="907845"/>
                </a:cubicBezTo>
                <a:cubicBezTo>
                  <a:pt x="14565" y="941604"/>
                  <a:pt x="6592" y="1009445"/>
                  <a:pt x="6592" y="1009445"/>
                </a:cubicBezTo>
                <a:cubicBezTo>
                  <a:pt x="5499" y="1028017"/>
                  <a:pt x="4475" y="1046594"/>
                  <a:pt x="3314" y="1065162"/>
                </a:cubicBezTo>
                <a:cubicBezTo>
                  <a:pt x="2290" y="1081553"/>
                  <a:pt x="-345" y="1097904"/>
                  <a:pt x="37" y="1114323"/>
                </a:cubicBezTo>
                <a:cubicBezTo>
                  <a:pt x="520" y="1135091"/>
                  <a:pt x="7052" y="1211614"/>
                  <a:pt x="9869" y="1245420"/>
                </a:cubicBezTo>
                <a:cubicBezTo>
                  <a:pt x="10962" y="1385256"/>
                  <a:pt x="11091" y="1525104"/>
                  <a:pt x="13147" y="1664929"/>
                </a:cubicBezTo>
                <a:cubicBezTo>
                  <a:pt x="13445" y="1685170"/>
                  <a:pt x="18478" y="1697862"/>
                  <a:pt x="22979" y="1717368"/>
                </a:cubicBezTo>
                <a:cubicBezTo>
                  <a:pt x="27509" y="1736996"/>
                  <a:pt x="29719" y="1757251"/>
                  <a:pt x="36089" y="1776362"/>
                </a:cubicBezTo>
                <a:cubicBezTo>
                  <a:pt x="47353" y="1810155"/>
                  <a:pt x="60629" y="1851662"/>
                  <a:pt x="75418" y="1881239"/>
                </a:cubicBezTo>
                <a:cubicBezTo>
                  <a:pt x="116060" y="1962522"/>
                  <a:pt x="72295" y="1883629"/>
                  <a:pt x="104914" y="1927123"/>
                </a:cubicBezTo>
                <a:cubicBezTo>
                  <a:pt x="107845" y="1931032"/>
                  <a:pt x="108629" y="1936257"/>
                  <a:pt x="111469" y="1940233"/>
                </a:cubicBezTo>
                <a:cubicBezTo>
                  <a:pt x="115112" y="1945333"/>
                  <a:pt x="129440" y="1957412"/>
                  <a:pt x="134411" y="1959897"/>
                </a:cubicBezTo>
                <a:cubicBezTo>
                  <a:pt x="140591" y="1962987"/>
                  <a:pt x="147521" y="1964267"/>
                  <a:pt x="154076" y="1966452"/>
                </a:cubicBezTo>
                <a:cubicBezTo>
                  <a:pt x="187943" y="1965360"/>
                  <a:pt x="221937" y="1966314"/>
                  <a:pt x="255676" y="1963175"/>
                </a:cubicBezTo>
                <a:cubicBezTo>
                  <a:pt x="267844" y="1962043"/>
                  <a:pt x="314326" y="1947546"/>
                  <a:pt x="327779" y="1943510"/>
                </a:cubicBezTo>
                <a:cubicBezTo>
                  <a:pt x="335426" y="1938048"/>
                  <a:pt x="342662" y="1931958"/>
                  <a:pt x="350721" y="1927123"/>
                </a:cubicBezTo>
                <a:cubicBezTo>
                  <a:pt x="359100" y="1922096"/>
                  <a:pt x="369257" y="1920050"/>
                  <a:pt x="376940" y="1914013"/>
                </a:cubicBezTo>
                <a:cubicBezTo>
                  <a:pt x="384860" y="1907790"/>
                  <a:pt x="390464" y="1899054"/>
                  <a:pt x="396605" y="1891071"/>
                </a:cubicBezTo>
                <a:cubicBezTo>
                  <a:pt x="401408" y="1884827"/>
                  <a:pt x="405585" y="1878116"/>
                  <a:pt x="409714" y="1871407"/>
                </a:cubicBezTo>
                <a:cubicBezTo>
                  <a:pt x="420853" y="1853306"/>
                  <a:pt x="426728" y="1842994"/>
                  <a:pt x="432656" y="1822245"/>
                </a:cubicBezTo>
                <a:cubicBezTo>
                  <a:pt x="441027" y="1792946"/>
                  <a:pt x="448046" y="1763276"/>
                  <a:pt x="455598" y="1733755"/>
                </a:cubicBezTo>
                <a:cubicBezTo>
                  <a:pt x="460063" y="1716299"/>
                  <a:pt x="468708" y="1681316"/>
                  <a:pt x="468708" y="1681316"/>
                </a:cubicBezTo>
                <a:cubicBezTo>
                  <a:pt x="470893" y="1662744"/>
                  <a:pt x="472690" y="1644122"/>
                  <a:pt x="475263" y="1625600"/>
                </a:cubicBezTo>
                <a:cubicBezTo>
                  <a:pt x="478154" y="1604786"/>
                  <a:pt x="482489" y="1584181"/>
                  <a:pt x="485095" y="1563329"/>
                </a:cubicBezTo>
                <a:cubicBezTo>
                  <a:pt x="506463" y="1392386"/>
                  <a:pt x="476365" y="1591309"/>
                  <a:pt x="501482" y="1432233"/>
                </a:cubicBezTo>
                <a:cubicBezTo>
                  <a:pt x="505996" y="1355500"/>
                  <a:pt x="508307" y="1362563"/>
                  <a:pt x="494927" y="1265084"/>
                </a:cubicBezTo>
                <a:cubicBezTo>
                  <a:pt x="492333" y="1246182"/>
                  <a:pt x="485895" y="1228006"/>
                  <a:pt x="481818" y="1209368"/>
                </a:cubicBezTo>
                <a:cubicBezTo>
                  <a:pt x="461653" y="1117185"/>
                  <a:pt x="480987" y="1201601"/>
                  <a:pt x="465431" y="1117600"/>
                </a:cubicBezTo>
                <a:cubicBezTo>
                  <a:pt x="462583" y="1102220"/>
                  <a:pt x="458446" y="1087096"/>
                  <a:pt x="455598" y="1071716"/>
                </a:cubicBezTo>
                <a:cubicBezTo>
                  <a:pt x="452982" y="1057587"/>
                  <a:pt x="450510" y="1043404"/>
                  <a:pt x="449044" y="1029110"/>
                </a:cubicBezTo>
                <a:cubicBezTo>
                  <a:pt x="446138" y="1000770"/>
                  <a:pt x="447173" y="971998"/>
                  <a:pt x="442489" y="943897"/>
                </a:cubicBezTo>
                <a:lnTo>
                  <a:pt x="435934" y="904568"/>
                </a:lnTo>
                <a:cubicBezTo>
                  <a:pt x="434841" y="889273"/>
                  <a:pt x="434414" y="873917"/>
                  <a:pt x="432656" y="858684"/>
                </a:cubicBezTo>
                <a:cubicBezTo>
                  <a:pt x="418284" y="734125"/>
                  <a:pt x="432991" y="908893"/>
                  <a:pt x="422824" y="776749"/>
                </a:cubicBezTo>
                <a:cubicBezTo>
                  <a:pt x="425079" y="627942"/>
                  <a:pt x="371709" y="430034"/>
                  <a:pt x="455598" y="285136"/>
                </a:cubicBezTo>
                <a:cubicBezTo>
                  <a:pt x="461519" y="274909"/>
                  <a:pt x="467881" y="264867"/>
                  <a:pt x="475263" y="255639"/>
                </a:cubicBezTo>
                <a:cubicBezTo>
                  <a:pt x="481054" y="248401"/>
                  <a:pt x="488619" y="242768"/>
                  <a:pt x="494927" y="235975"/>
                </a:cubicBezTo>
                <a:cubicBezTo>
                  <a:pt x="502829" y="227465"/>
                  <a:pt x="509397" y="217698"/>
                  <a:pt x="517869" y="209755"/>
                </a:cubicBezTo>
                <a:cubicBezTo>
                  <a:pt x="545885" y="183489"/>
                  <a:pt x="548638" y="186901"/>
                  <a:pt x="583418" y="170426"/>
                </a:cubicBezTo>
                <a:cubicBezTo>
                  <a:pt x="610536" y="157581"/>
                  <a:pt x="612556" y="151904"/>
                  <a:pt x="645689" y="150762"/>
                </a:cubicBezTo>
                <a:cubicBezTo>
                  <a:pt x="728675" y="147900"/>
                  <a:pt x="811745" y="148577"/>
                  <a:pt x="894773" y="147484"/>
                </a:cubicBezTo>
                <a:lnTo>
                  <a:pt x="989818" y="140929"/>
                </a:lnTo>
                <a:lnTo>
                  <a:pt x="1035702" y="137652"/>
                </a:lnTo>
                <a:cubicBezTo>
                  <a:pt x="1293207" y="139911"/>
                  <a:pt x="1333939" y="137901"/>
                  <a:pt x="1527314" y="144207"/>
                </a:cubicBezTo>
                <a:lnTo>
                  <a:pt x="1710850" y="150762"/>
                </a:lnTo>
                <a:cubicBezTo>
                  <a:pt x="1744717" y="148577"/>
                  <a:pt x="1778526" y="145150"/>
                  <a:pt x="1812450" y="144207"/>
                </a:cubicBezTo>
                <a:cubicBezTo>
                  <a:pt x="1821004" y="143969"/>
                  <a:pt x="1841673" y="151763"/>
                  <a:pt x="1848502" y="154039"/>
                </a:cubicBezTo>
                <a:cubicBezTo>
                  <a:pt x="1851779" y="155131"/>
                  <a:pt x="1854888" y="157070"/>
                  <a:pt x="1858334" y="157316"/>
                </a:cubicBezTo>
                <a:lnTo>
                  <a:pt x="1950102" y="163871"/>
                </a:lnTo>
                <a:cubicBezTo>
                  <a:pt x="1956657" y="164964"/>
                  <a:pt x="1963166" y="166373"/>
                  <a:pt x="1969766" y="167149"/>
                </a:cubicBezTo>
                <a:cubicBezTo>
                  <a:pt x="2059895" y="177753"/>
                  <a:pt x="1964178" y="164476"/>
                  <a:pt x="2028760" y="173704"/>
                </a:cubicBezTo>
                <a:cubicBezTo>
                  <a:pt x="2030945" y="176981"/>
                  <a:pt x="2032792" y="180510"/>
                  <a:pt x="2035314" y="183536"/>
                </a:cubicBezTo>
                <a:cubicBezTo>
                  <a:pt x="2038281" y="187097"/>
                  <a:pt x="2042690" y="189438"/>
                  <a:pt x="2045147" y="193368"/>
                </a:cubicBezTo>
                <a:cubicBezTo>
                  <a:pt x="2048407" y="198583"/>
                  <a:pt x="2056726" y="224829"/>
                  <a:pt x="2058256" y="229420"/>
                </a:cubicBezTo>
                <a:cubicBezTo>
                  <a:pt x="2057164" y="250177"/>
                  <a:pt x="2058139" y="271147"/>
                  <a:pt x="2054979" y="291691"/>
                </a:cubicBezTo>
                <a:cubicBezTo>
                  <a:pt x="2053714" y="299914"/>
                  <a:pt x="2047778" y="306740"/>
                  <a:pt x="2045147" y="314633"/>
                </a:cubicBezTo>
                <a:cubicBezTo>
                  <a:pt x="2042298" y="323179"/>
                  <a:pt x="2040777" y="332112"/>
                  <a:pt x="2038592" y="340852"/>
                </a:cubicBezTo>
                <a:cubicBezTo>
                  <a:pt x="2037499" y="350684"/>
                  <a:pt x="2036541" y="360533"/>
                  <a:pt x="2035314" y="370349"/>
                </a:cubicBezTo>
                <a:cubicBezTo>
                  <a:pt x="2034356" y="378014"/>
                  <a:pt x="2033058" y="385634"/>
                  <a:pt x="2032037" y="393291"/>
                </a:cubicBezTo>
                <a:cubicBezTo>
                  <a:pt x="2030873" y="402021"/>
                  <a:pt x="2029852" y="410770"/>
                  <a:pt x="2028760" y="419510"/>
                </a:cubicBezTo>
                <a:cubicBezTo>
                  <a:pt x="2030945" y="480688"/>
                  <a:pt x="2032534" y="541891"/>
                  <a:pt x="2035314" y="603045"/>
                </a:cubicBezTo>
                <a:cubicBezTo>
                  <a:pt x="2035813" y="614013"/>
                  <a:pt x="2036844" y="624981"/>
                  <a:pt x="2038592" y="635820"/>
                </a:cubicBezTo>
                <a:cubicBezTo>
                  <a:pt x="2042311" y="658876"/>
                  <a:pt x="2044317" y="682489"/>
                  <a:pt x="2051702" y="704645"/>
                </a:cubicBezTo>
                <a:cubicBezTo>
                  <a:pt x="2054979" y="714477"/>
                  <a:pt x="2059179" y="724049"/>
                  <a:pt x="2061534" y="734142"/>
                </a:cubicBezTo>
                <a:cubicBezTo>
                  <a:pt x="2066841" y="756886"/>
                  <a:pt x="2070206" y="780039"/>
                  <a:pt x="2074644" y="802968"/>
                </a:cubicBezTo>
                <a:cubicBezTo>
                  <a:pt x="2076761" y="813906"/>
                  <a:pt x="2079114" y="824798"/>
                  <a:pt x="2081198" y="835742"/>
                </a:cubicBezTo>
                <a:cubicBezTo>
                  <a:pt x="2083483" y="847741"/>
                  <a:pt x="2084791" y="859944"/>
                  <a:pt x="2087753" y="871794"/>
                </a:cubicBezTo>
                <a:cubicBezTo>
                  <a:pt x="2110477" y="962693"/>
                  <a:pt x="2086192" y="861925"/>
                  <a:pt x="2104140" y="947175"/>
                </a:cubicBezTo>
                <a:cubicBezTo>
                  <a:pt x="2114838" y="997989"/>
                  <a:pt x="2107616" y="948763"/>
                  <a:pt x="2113973" y="999613"/>
                </a:cubicBezTo>
                <a:cubicBezTo>
                  <a:pt x="2112880" y="1035665"/>
                  <a:pt x="2113327" y="1071796"/>
                  <a:pt x="2110695" y="1107768"/>
                </a:cubicBezTo>
                <a:cubicBezTo>
                  <a:pt x="2110038" y="1116753"/>
                  <a:pt x="2105800" y="1125133"/>
                  <a:pt x="2104140" y="1133987"/>
                </a:cubicBezTo>
                <a:cubicBezTo>
                  <a:pt x="2093674" y="1189808"/>
                  <a:pt x="2108884" y="1132135"/>
                  <a:pt x="2094308" y="1183149"/>
                </a:cubicBezTo>
                <a:cubicBezTo>
                  <a:pt x="2093216" y="1191889"/>
                  <a:pt x="2092758" y="1200731"/>
                  <a:pt x="2091031" y="1209368"/>
                </a:cubicBezTo>
                <a:cubicBezTo>
                  <a:pt x="2087067" y="1229190"/>
                  <a:pt x="2079905" y="1241816"/>
                  <a:pt x="2074644" y="1261807"/>
                </a:cubicBezTo>
                <a:cubicBezTo>
                  <a:pt x="2071809" y="1272581"/>
                  <a:pt x="2070274" y="1283656"/>
                  <a:pt x="2068089" y="1294581"/>
                </a:cubicBezTo>
                <a:cubicBezTo>
                  <a:pt x="2062986" y="1355810"/>
                  <a:pt x="2066122" y="1320791"/>
                  <a:pt x="2058256" y="1399458"/>
                </a:cubicBezTo>
                <a:lnTo>
                  <a:pt x="2054979" y="1432233"/>
                </a:lnTo>
                <a:lnTo>
                  <a:pt x="2051702" y="1465007"/>
                </a:lnTo>
                <a:cubicBezTo>
                  <a:pt x="2047135" y="1570036"/>
                  <a:pt x="2050797" y="1510867"/>
                  <a:pt x="2041869" y="1615768"/>
                </a:cubicBezTo>
                <a:cubicBezTo>
                  <a:pt x="2039638" y="1641983"/>
                  <a:pt x="2037440" y="1668202"/>
                  <a:pt x="2035314" y="1694426"/>
                </a:cubicBezTo>
                <a:cubicBezTo>
                  <a:pt x="2034163" y="1708624"/>
                  <a:pt x="2032037" y="1737033"/>
                  <a:pt x="2032037" y="1737033"/>
                </a:cubicBezTo>
                <a:cubicBezTo>
                  <a:pt x="2035092" y="1810371"/>
                  <a:pt x="2032256" y="1794391"/>
                  <a:pt x="2038592" y="1841910"/>
                </a:cubicBezTo>
                <a:cubicBezTo>
                  <a:pt x="2039613" y="1849567"/>
                  <a:pt x="2039995" y="1857358"/>
                  <a:pt x="2041869" y="1864852"/>
                </a:cubicBezTo>
                <a:cubicBezTo>
                  <a:pt x="2046686" y="1884120"/>
                  <a:pt x="2048392" y="1878566"/>
                  <a:pt x="2058256" y="1894349"/>
                </a:cubicBezTo>
                <a:cubicBezTo>
                  <a:pt x="2060845" y="1898492"/>
                  <a:pt x="2062827" y="1902994"/>
                  <a:pt x="2064811" y="1907458"/>
                </a:cubicBezTo>
                <a:cubicBezTo>
                  <a:pt x="2067200" y="1912834"/>
                  <a:pt x="2068283" y="1918835"/>
                  <a:pt x="2071366" y="1923845"/>
                </a:cubicBezTo>
                <a:cubicBezTo>
                  <a:pt x="2071947" y="1924790"/>
                  <a:pt x="2102939" y="1966743"/>
                  <a:pt x="2107418" y="1969729"/>
                </a:cubicBezTo>
                <a:cubicBezTo>
                  <a:pt x="2117250" y="1976284"/>
                  <a:pt x="2126831" y="1983232"/>
                  <a:pt x="2136914" y="1989394"/>
                </a:cubicBezTo>
                <a:cubicBezTo>
                  <a:pt x="2146511" y="1995259"/>
                  <a:pt x="2155795" y="2002065"/>
                  <a:pt x="2166411" y="2005781"/>
                </a:cubicBezTo>
                <a:cubicBezTo>
                  <a:pt x="2177940" y="2009816"/>
                  <a:pt x="2190446" y="2010151"/>
                  <a:pt x="2202463" y="2012336"/>
                </a:cubicBezTo>
                <a:cubicBezTo>
                  <a:pt x="2240700" y="2006874"/>
                  <a:pt x="2279486" y="2004409"/>
                  <a:pt x="2317173" y="1995949"/>
                </a:cubicBezTo>
                <a:cubicBezTo>
                  <a:pt x="2333409" y="1992304"/>
                  <a:pt x="2348284" y="1983944"/>
                  <a:pt x="2363056" y="1976284"/>
                </a:cubicBezTo>
                <a:cubicBezTo>
                  <a:pt x="2371520" y="1971895"/>
                  <a:pt x="2428386" y="1936583"/>
                  <a:pt x="2438437" y="1927123"/>
                </a:cubicBezTo>
                <a:cubicBezTo>
                  <a:pt x="2453985" y="1912489"/>
                  <a:pt x="2484314" y="1862360"/>
                  <a:pt x="2490876" y="1848465"/>
                </a:cubicBezTo>
                <a:cubicBezTo>
                  <a:pt x="2501359" y="1826265"/>
                  <a:pt x="2510121" y="1803178"/>
                  <a:pt x="2517095" y="1779639"/>
                </a:cubicBezTo>
                <a:cubicBezTo>
                  <a:pt x="2540710" y="1699937"/>
                  <a:pt x="2548550" y="1641814"/>
                  <a:pt x="2562979" y="1560052"/>
                </a:cubicBezTo>
                <a:cubicBezTo>
                  <a:pt x="2577196" y="1339690"/>
                  <a:pt x="2571683" y="1463608"/>
                  <a:pt x="2566256" y="1078271"/>
                </a:cubicBezTo>
                <a:cubicBezTo>
                  <a:pt x="2565034" y="991504"/>
                  <a:pt x="2563354" y="996185"/>
                  <a:pt x="2553147" y="911123"/>
                </a:cubicBezTo>
                <a:cubicBezTo>
                  <a:pt x="2552054" y="887089"/>
                  <a:pt x="2551686" y="863010"/>
                  <a:pt x="2549869" y="839020"/>
                </a:cubicBezTo>
                <a:cubicBezTo>
                  <a:pt x="2546223" y="790891"/>
                  <a:pt x="2536760" y="694813"/>
                  <a:pt x="2536760" y="694813"/>
                </a:cubicBezTo>
                <a:cubicBezTo>
                  <a:pt x="2535667" y="634727"/>
                  <a:pt x="2535198" y="574626"/>
                  <a:pt x="2533482" y="514555"/>
                </a:cubicBezTo>
                <a:cubicBezTo>
                  <a:pt x="2532849" y="492397"/>
                  <a:pt x="2529074" y="441748"/>
                  <a:pt x="2523650" y="419510"/>
                </a:cubicBezTo>
                <a:cubicBezTo>
                  <a:pt x="2502515" y="332857"/>
                  <a:pt x="2504243" y="349673"/>
                  <a:pt x="2477766" y="285136"/>
                </a:cubicBezTo>
                <a:cubicBezTo>
                  <a:pt x="2466601" y="257921"/>
                  <a:pt x="2459814" y="228609"/>
                  <a:pt x="2444992" y="203200"/>
                </a:cubicBezTo>
                <a:cubicBezTo>
                  <a:pt x="2428875" y="175570"/>
                  <a:pt x="2420616" y="157419"/>
                  <a:pt x="2399108" y="134375"/>
                </a:cubicBezTo>
                <a:cubicBezTo>
                  <a:pt x="2385119" y="119387"/>
                  <a:pt x="2371234" y="110605"/>
                  <a:pt x="2353224" y="101600"/>
                </a:cubicBezTo>
                <a:cubicBezTo>
                  <a:pt x="2343600" y="96788"/>
                  <a:pt x="2334165" y="91101"/>
                  <a:pt x="2323727" y="88491"/>
                </a:cubicBezTo>
                <a:cubicBezTo>
                  <a:pt x="2314293" y="86133"/>
                  <a:pt x="2225081" y="76325"/>
                  <a:pt x="2218850" y="75381"/>
                </a:cubicBezTo>
                <a:cubicBezTo>
                  <a:pt x="2153142" y="65425"/>
                  <a:pt x="2173506" y="63283"/>
                  <a:pt x="2100863" y="55716"/>
                </a:cubicBezTo>
                <a:cubicBezTo>
                  <a:pt x="2070361" y="52539"/>
                  <a:pt x="2039653" y="51744"/>
                  <a:pt x="2009095" y="49162"/>
                </a:cubicBezTo>
                <a:lnTo>
                  <a:pt x="1868166" y="36052"/>
                </a:lnTo>
                <a:cubicBezTo>
                  <a:pt x="1844135" y="33834"/>
                  <a:pt x="1820166" y="30702"/>
                  <a:pt x="1796063" y="29497"/>
                </a:cubicBezTo>
                <a:cubicBezTo>
                  <a:pt x="1774213" y="28405"/>
                  <a:pt x="1752335" y="27779"/>
                  <a:pt x="1730514" y="26220"/>
                </a:cubicBezTo>
                <a:cubicBezTo>
                  <a:pt x="1706442" y="24501"/>
                  <a:pt x="1682490" y="21292"/>
                  <a:pt x="1658411" y="19665"/>
                </a:cubicBezTo>
                <a:lnTo>
                  <a:pt x="1487985" y="9833"/>
                </a:lnTo>
                <a:cubicBezTo>
                  <a:pt x="1468322" y="8709"/>
                  <a:pt x="1448566" y="8730"/>
                  <a:pt x="1428992" y="6555"/>
                </a:cubicBezTo>
                <a:lnTo>
                  <a:pt x="1369998" y="0"/>
                </a:lnTo>
                <a:lnTo>
                  <a:pt x="989818" y="6555"/>
                </a:lnTo>
                <a:cubicBezTo>
                  <a:pt x="961341" y="7357"/>
                  <a:pt x="932999" y="10792"/>
                  <a:pt x="904605" y="13110"/>
                </a:cubicBezTo>
                <a:cubicBezTo>
                  <a:pt x="867086" y="16173"/>
                  <a:pt x="809128" y="20964"/>
                  <a:pt x="770231" y="26220"/>
                </a:cubicBezTo>
                <a:cubicBezTo>
                  <a:pt x="749406" y="29034"/>
                  <a:pt x="728861" y="33875"/>
                  <a:pt x="707960" y="36052"/>
                </a:cubicBezTo>
                <a:cubicBezTo>
                  <a:pt x="676306" y="39349"/>
                  <a:pt x="593124" y="43706"/>
                  <a:pt x="553921" y="45884"/>
                </a:cubicBezTo>
                <a:lnTo>
                  <a:pt x="501482" y="52439"/>
                </a:lnTo>
                <a:lnTo>
                  <a:pt x="439211" y="58994"/>
                </a:lnTo>
                <a:cubicBezTo>
                  <a:pt x="275301" y="79483"/>
                  <a:pt x="368579" y="71487"/>
                  <a:pt x="275340" y="78658"/>
                </a:cubicBezTo>
                <a:cubicBezTo>
                  <a:pt x="260786" y="81084"/>
                  <a:pt x="219063" y="87603"/>
                  <a:pt x="203237" y="91768"/>
                </a:cubicBezTo>
                <a:cubicBezTo>
                  <a:pt x="184098" y="96805"/>
                  <a:pt x="161862" y="105901"/>
                  <a:pt x="144244" y="114710"/>
                </a:cubicBezTo>
                <a:cubicBezTo>
                  <a:pt x="136366" y="118649"/>
                  <a:pt x="129057" y="123644"/>
                  <a:pt x="121302" y="127820"/>
                </a:cubicBezTo>
                <a:cubicBezTo>
                  <a:pt x="114849" y="131294"/>
                  <a:pt x="107921" y="133882"/>
                  <a:pt x="101637" y="137652"/>
                </a:cubicBezTo>
                <a:cubicBezTo>
                  <a:pt x="96953" y="140462"/>
                  <a:pt x="93159" y="144589"/>
                  <a:pt x="88527" y="147484"/>
                </a:cubicBezTo>
                <a:cubicBezTo>
                  <a:pt x="84384" y="150073"/>
                  <a:pt x="79660" y="151615"/>
                  <a:pt x="75418" y="154039"/>
                </a:cubicBezTo>
                <a:cubicBezTo>
                  <a:pt x="65719" y="159581"/>
                  <a:pt x="49904" y="172291"/>
                  <a:pt x="45921" y="180258"/>
                </a:cubicBezTo>
                <a:cubicBezTo>
                  <a:pt x="43736" y="184628"/>
                  <a:pt x="41291" y="188877"/>
                  <a:pt x="39366" y="193368"/>
                </a:cubicBezTo>
                <a:cubicBezTo>
                  <a:pt x="38005" y="196543"/>
                  <a:pt x="38005" y="200326"/>
                  <a:pt x="36089" y="203200"/>
                </a:cubicBezTo>
                <a:cubicBezTo>
                  <a:pt x="35483" y="204109"/>
                  <a:pt x="21887" y="209755"/>
                  <a:pt x="19702" y="229420"/>
                </a:cubicBezTo>
                <a:close/>
              </a:path>
            </a:pathLst>
          </a:custGeom>
          <a:solidFill>
            <a:schemeClr val="accent4">
              <a:alpha val="2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B1F182-A5ED-EE4B-D526-14251E2D611E}"/>
              </a:ext>
            </a:extLst>
          </p:cNvPr>
          <p:cNvSpPr txBox="1"/>
          <p:nvPr/>
        </p:nvSpPr>
        <p:spPr>
          <a:xfrm>
            <a:off x="5432516" y="4096526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Times each point is counted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29BA38-C8BF-1F4B-5840-6127D06CD067}"/>
              </a:ext>
            </a:extLst>
          </p:cNvPr>
          <p:cNvSpPr txBox="1"/>
          <p:nvPr/>
        </p:nvSpPr>
        <p:spPr>
          <a:xfrm>
            <a:off x="4822916" y="2190750"/>
            <a:ext cx="1905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0   0   0   1 </a:t>
            </a:r>
          </a:p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1   1   1   1</a:t>
            </a:r>
          </a:p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1   1   1   1</a:t>
            </a:r>
          </a:p>
          <a:p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9D98CE-CF31-C375-A4BA-4E66CC088721}"/>
              </a:ext>
            </a:extLst>
          </p:cNvPr>
          <p:cNvSpPr txBox="1"/>
          <p:nvPr/>
        </p:nvSpPr>
        <p:spPr>
          <a:xfrm>
            <a:off x="6880316" y="2190750"/>
            <a:ext cx="201754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0   0   0   1 </a:t>
            </a:r>
          </a:p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1   1   1   1</a:t>
            </a:r>
          </a:p>
          <a:p>
            <a:r>
              <a:rPr lang="en-US">
                <a:latin typeface="Consolas" panose="020B0609020204030204" pitchFamily="49" charset="0"/>
              </a:rPr>
              <a:t> 1   1   1   1</a:t>
            </a:r>
          </a:p>
          <a:p>
            <a:r>
              <a:rPr lang="en-US">
                <a:latin typeface="Consolas" panose="020B0609020204030204" pitchFamily="49" charset="0"/>
              </a:rPr>
              <a:t> 1   1   1   1</a:t>
            </a:r>
          </a:p>
          <a:p>
            <a:r>
              <a:rPr lang="en-US">
                <a:latin typeface="Consolas" panose="020B0609020204030204" pitchFamily="49" charset="0"/>
              </a:rPr>
              <a:t> 1   1   1   1</a:t>
            </a:r>
          </a:p>
          <a:p>
            <a:r>
              <a:rPr lang="en-US">
                <a:latin typeface="Consolas" panose="020B0609020204030204" pitchFamily="49" charset="0"/>
              </a:rPr>
              <a:t> 1   1   1   0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024C452-6DDD-F310-94FB-A20BC5FFFF5F}"/>
              </a:ext>
            </a:extLst>
          </p:cNvPr>
          <p:cNvSpPr/>
          <p:nvPr/>
        </p:nvSpPr>
        <p:spPr>
          <a:xfrm>
            <a:off x="6848005" y="3069541"/>
            <a:ext cx="1735098" cy="982253"/>
          </a:xfrm>
          <a:custGeom>
            <a:avLst/>
            <a:gdLst>
              <a:gd name="connsiteX0" fmla="*/ 161555 w 1735098"/>
              <a:gd name="connsiteY0" fmla="*/ 25848 h 982253"/>
              <a:gd name="connsiteX1" fmla="*/ 145399 w 1735098"/>
              <a:gd name="connsiteY1" fmla="*/ 32311 h 982253"/>
              <a:gd name="connsiteX2" fmla="*/ 77546 w 1735098"/>
              <a:gd name="connsiteY2" fmla="*/ 80777 h 982253"/>
              <a:gd name="connsiteX3" fmla="*/ 51698 w 1735098"/>
              <a:gd name="connsiteY3" fmla="*/ 129243 h 982253"/>
              <a:gd name="connsiteX4" fmla="*/ 48466 w 1735098"/>
              <a:gd name="connsiteY4" fmla="*/ 164786 h 982253"/>
              <a:gd name="connsiteX5" fmla="*/ 80777 w 1735098"/>
              <a:gd name="connsiteY5" fmla="*/ 268181 h 982253"/>
              <a:gd name="connsiteX6" fmla="*/ 48466 w 1735098"/>
              <a:gd name="connsiteY6" fmla="*/ 306954 h 982253"/>
              <a:gd name="connsiteX7" fmla="*/ 16156 w 1735098"/>
              <a:gd name="connsiteY7" fmla="*/ 339265 h 982253"/>
              <a:gd name="connsiteX8" fmla="*/ 9693 w 1735098"/>
              <a:gd name="connsiteY8" fmla="*/ 494357 h 982253"/>
              <a:gd name="connsiteX9" fmla="*/ 16156 w 1735098"/>
              <a:gd name="connsiteY9" fmla="*/ 546055 h 982253"/>
              <a:gd name="connsiteX10" fmla="*/ 32311 w 1735098"/>
              <a:gd name="connsiteY10" fmla="*/ 584828 h 982253"/>
              <a:gd name="connsiteX11" fmla="*/ 6462 w 1735098"/>
              <a:gd name="connsiteY11" fmla="*/ 649450 h 982253"/>
              <a:gd name="connsiteX12" fmla="*/ 0 w 1735098"/>
              <a:gd name="connsiteY12" fmla="*/ 726996 h 982253"/>
              <a:gd name="connsiteX13" fmla="*/ 12924 w 1735098"/>
              <a:gd name="connsiteY13" fmla="*/ 765769 h 982253"/>
              <a:gd name="connsiteX14" fmla="*/ 29080 w 1735098"/>
              <a:gd name="connsiteY14" fmla="*/ 788387 h 982253"/>
              <a:gd name="connsiteX15" fmla="*/ 64622 w 1735098"/>
              <a:gd name="connsiteY15" fmla="*/ 827160 h 982253"/>
              <a:gd name="connsiteX16" fmla="*/ 84009 w 1735098"/>
              <a:gd name="connsiteY16" fmla="*/ 849778 h 982253"/>
              <a:gd name="connsiteX17" fmla="*/ 171248 w 1735098"/>
              <a:gd name="connsiteY17" fmla="*/ 878858 h 982253"/>
              <a:gd name="connsiteX18" fmla="*/ 226177 w 1735098"/>
              <a:gd name="connsiteY18" fmla="*/ 895013 h 982253"/>
              <a:gd name="connsiteX19" fmla="*/ 474971 w 1735098"/>
              <a:gd name="connsiteY19" fmla="*/ 927324 h 982253"/>
              <a:gd name="connsiteX20" fmla="*/ 791618 w 1735098"/>
              <a:gd name="connsiteY20" fmla="*/ 943479 h 982253"/>
              <a:gd name="connsiteX21" fmla="*/ 1137346 w 1735098"/>
              <a:gd name="connsiteY21" fmla="*/ 982253 h 982253"/>
              <a:gd name="connsiteX22" fmla="*/ 1399064 w 1735098"/>
              <a:gd name="connsiteY22" fmla="*/ 966097 h 982253"/>
              <a:gd name="connsiteX23" fmla="*/ 1505691 w 1735098"/>
              <a:gd name="connsiteY23" fmla="*/ 930555 h 982253"/>
              <a:gd name="connsiteX24" fmla="*/ 1615548 w 1735098"/>
              <a:gd name="connsiteY24" fmla="*/ 875626 h 982253"/>
              <a:gd name="connsiteX25" fmla="*/ 1641397 w 1735098"/>
              <a:gd name="connsiteY25" fmla="*/ 862702 h 982253"/>
              <a:gd name="connsiteX26" fmla="*/ 1696325 w 1735098"/>
              <a:gd name="connsiteY26" fmla="*/ 814236 h 982253"/>
              <a:gd name="connsiteX27" fmla="*/ 1735098 w 1735098"/>
              <a:gd name="connsiteY27" fmla="*/ 672067 h 982253"/>
              <a:gd name="connsiteX28" fmla="*/ 1728636 w 1735098"/>
              <a:gd name="connsiteY28" fmla="*/ 546055 h 982253"/>
              <a:gd name="connsiteX29" fmla="*/ 1718943 w 1735098"/>
              <a:gd name="connsiteY29" fmla="*/ 445891 h 982253"/>
              <a:gd name="connsiteX30" fmla="*/ 1712481 w 1735098"/>
              <a:gd name="connsiteY30" fmla="*/ 342496 h 982253"/>
              <a:gd name="connsiteX31" fmla="*/ 1715712 w 1735098"/>
              <a:gd name="connsiteY31" fmla="*/ 193865 h 982253"/>
              <a:gd name="connsiteX32" fmla="*/ 1696325 w 1735098"/>
              <a:gd name="connsiteY32" fmla="*/ 135706 h 982253"/>
              <a:gd name="connsiteX33" fmla="*/ 1680170 w 1735098"/>
              <a:gd name="connsiteY33" fmla="*/ 84008 h 982253"/>
              <a:gd name="connsiteX34" fmla="*/ 1673707 w 1735098"/>
              <a:gd name="connsiteY34" fmla="*/ 67853 h 982253"/>
              <a:gd name="connsiteX35" fmla="*/ 1660783 w 1735098"/>
              <a:gd name="connsiteY35" fmla="*/ 54928 h 982253"/>
              <a:gd name="connsiteX36" fmla="*/ 1647859 w 1735098"/>
              <a:gd name="connsiteY36" fmla="*/ 45235 h 982253"/>
              <a:gd name="connsiteX37" fmla="*/ 1592930 w 1735098"/>
              <a:gd name="connsiteY37" fmla="*/ 29079 h 982253"/>
              <a:gd name="connsiteX38" fmla="*/ 1547695 w 1735098"/>
              <a:gd name="connsiteY38" fmla="*/ 25848 h 982253"/>
              <a:gd name="connsiteX39" fmla="*/ 1444300 w 1735098"/>
              <a:gd name="connsiteY39" fmla="*/ 19386 h 982253"/>
              <a:gd name="connsiteX40" fmla="*/ 1382909 w 1735098"/>
              <a:gd name="connsiteY40" fmla="*/ 12924 h 982253"/>
              <a:gd name="connsiteX41" fmla="*/ 1337674 w 1735098"/>
              <a:gd name="connsiteY41" fmla="*/ 6462 h 982253"/>
              <a:gd name="connsiteX42" fmla="*/ 1231047 w 1735098"/>
              <a:gd name="connsiteY42" fmla="*/ 0 h 982253"/>
              <a:gd name="connsiteX43" fmla="*/ 917631 w 1735098"/>
              <a:gd name="connsiteY43" fmla="*/ 6462 h 982253"/>
              <a:gd name="connsiteX44" fmla="*/ 872396 w 1735098"/>
              <a:gd name="connsiteY44" fmla="*/ 9693 h 982253"/>
              <a:gd name="connsiteX45" fmla="*/ 568673 w 1735098"/>
              <a:gd name="connsiteY45" fmla="*/ 12924 h 982253"/>
              <a:gd name="connsiteX46" fmla="*/ 510513 w 1735098"/>
              <a:gd name="connsiteY46" fmla="*/ 16155 h 982253"/>
              <a:gd name="connsiteX47" fmla="*/ 161555 w 1735098"/>
              <a:gd name="connsiteY47" fmla="*/ 25848 h 98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735098" h="982253">
                <a:moveTo>
                  <a:pt x="161555" y="25848"/>
                </a:moveTo>
                <a:cubicBezTo>
                  <a:pt x="156170" y="28002"/>
                  <a:pt x="150254" y="29137"/>
                  <a:pt x="145399" y="32311"/>
                </a:cubicBezTo>
                <a:cubicBezTo>
                  <a:pt x="122136" y="47522"/>
                  <a:pt x="77546" y="80777"/>
                  <a:pt x="77546" y="80777"/>
                </a:cubicBezTo>
                <a:cubicBezTo>
                  <a:pt x="69719" y="93300"/>
                  <a:pt x="55161" y="113659"/>
                  <a:pt x="51698" y="129243"/>
                </a:cubicBezTo>
                <a:cubicBezTo>
                  <a:pt x="49117" y="140856"/>
                  <a:pt x="49543" y="152938"/>
                  <a:pt x="48466" y="164786"/>
                </a:cubicBezTo>
                <a:cubicBezTo>
                  <a:pt x="74205" y="210324"/>
                  <a:pt x="107116" y="225634"/>
                  <a:pt x="80777" y="268181"/>
                </a:cubicBezTo>
                <a:cubicBezTo>
                  <a:pt x="71922" y="282486"/>
                  <a:pt x="59783" y="294505"/>
                  <a:pt x="48466" y="306954"/>
                </a:cubicBezTo>
                <a:cubicBezTo>
                  <a:pt x="38220" y="318224"/>
                  <a:pt x="26926" y="328495"/>
                  <a:pt x="16156" y="339265"/>
                </a:cubicBezTo>
                <a:cubicBezTo>
                  <a:pt x="-4395" y="407763"/>
                  <a:pt x="2859" y="371358"/>
                  <a:pt x="9693" y="494357"/>
                </a:cubicBezTo>
                <a:cubicBezTo>
                  <a:pt x="10656" y="511697"/>
                  <a:pt x="11944" y="529207"/>
                  <a:pt x="16156" y="546055"/>
                </a:cubicBezTo>
                <a:cubicBezTo>
                  <a:pt x="19552" y="559638"/>
                  <a:pt x="26926" y="571904"/>
                  <a:pt x="32311" y="584828"/>
                </a:cubicBezTo>
                <a:cubicBezTo>
                  <a:pt x="24956" y="601378"/>
                  <a:pt x="10310" y="632521"/>
                  <a:pt x="6462" y="649450"/>
                </a:cubicBezTo>
                <a:cubicBezTo>
                  <a:pt x="5415" y="654057"/>
                  <a:pt x="65" y="726157"/>
                  <a:pt x="0" y="726996"/>
                </a:cubicBezTo>
                <a:cubicBezTo>
                  <a:pt x="4308" y="739920"/>
                  <a:pt x="7092" y="753457"/>
                  <a:pt x="12924" y="765769"/>
                </a:cubicBezTo>
                <a:cubicBezTo>
                  <a:pt x="16890" y="774142"/>
                  <a:pt x="23431" y="781043"/>
                  <a:pt x="29080" y="788387"/>
                </a:cubicBezTo>
                <a:cubicBezTo>
                  <a:pt x="49898" y="815451"/>
                  <a:pt x="40577" y="801112"/>
                  <a:pt x="64622" y="827160"/>
                </a:cubicBezTo>
                <a:cubicBezTo>
                  <a:pt x="71357" y="834457"/>
                  <a:pt x="75747" y="844270"/>
                  <a:pt x="84009" y="849778"/>
                </a:cubicBezTo>
                <a:cubicBezTo>
                  <a:pt x="105016" y="863782"/>
                  <a:pt x="148900" y="872573"/>
                  <a:pt x="171248" y="878858"/>
                </a:cubicBezTo>
                <a:cubicBezTo>
                  <a:pt x="189620" y="884025"/>
                  <a:pt x="207538" y="890912"/>
                  <a:pt x="226177" y="895013"/>
                </a:cubicBezTo>
                <a:cubicBezTo>
                  <a:pt x="313030" y="914121"/>
                  <a:pt x="384541" y="922710"/>
                  <a:pt x="474971" y="927324"/>
                </a:cubicBezTo>
                <a:lnTo>
                  <a:pt x="791618" y="943479"/>
                </a:lnTo>
                <a:cubicBezTo>
                  <a:pt x="1055274" y="977869"/>
                  <a:pt x="939852" y="966660"/>
                  <a:pt x="1137346" y="982253"/>
                </a:cubicBezTo>
                <a:cubicBezTo>
                  <a:pt x="1206387" y="979872"/>
                  <a:pt x="1320054" y="981899"/>
                  <a:pt x="1399064" y="966097"/>
                </a:cubicBezTo>
                <a:cubicBezTo>
                  <a:pt x="1427445" y="960421"/>
                  <a:pt x="1478752" y="941530"/>
                  <a:pt x="1505691" y="930555"/>
                </a:cubicBezTo>
                <a:cubicBezTo>
                  <a:pt x="1542305" y="915638"/>
                  <a:pt x="1582006" y="892938"/>
                  <a:pt x="1615548" y="875626"/>
                </a:cubicBezTo>
                <a:cubicBezTo>
                  <a:pt x="1624108" y="871208"/>
                  <a:pt x="1634174" y="869076"/>
                  <a:pt x="1641397" y="862702"/>
                </a:cubicBezTo>
                <a:lnTo>
                  <a:pt x="1696325" y="814236"/>
                </a:lnTo>
                <a:cubicBezTo>
                  <a:pt x="1731284" y="709358"/>
                  <a:pt x="1720078" y="757183"/>
                  <a:pt x="1735098" y="672067"/>
                </a:cubicBezTo>
                <a:cubicBezTo>
                  <a:pt x="1732944" y="630063"/>
                  <a:pt x="1731580" y="588011"/>
                  <a:pt x="1728636" y="546055"/>
                </a:cubicBezTo>
                <a:cubicBezTo>
                  <a:pt x="1716771" y="376979"/>
                  <a:pt x="1726443" y="577146"/>
                  <a:pt x="1718943" y="445891"/>
                </a:cubicBezTo>
                <a:cubicBezTo>
                  <a:pt x="1712987" y="341658"/>
                  <a:pt x="1719091" y="408601"/>
                  <a:pt x="1712481" y="342496"/>
                </a:cubicBezTo>
                <a:cubicBezTo>
                  <a:pt x="1719765" y="284222"/>
                  <a:pt x="1725456" y="260679"/>
                  <a:pt x="1715712" y="193865"/>
                </a:cubicBezTo>
                <a:cubicBezTo>
                  <a:pt x="1712763" y="173644"/>
                  <a:pt x="1702420" y="155211"/>
                  <a:pt x="1696325" y="135706"/>
                </a:cubicBezTo>
                <a:cubicBezTo>
                  <a:pt x="1690940" y="118473"/>
                  <a:pt x="1686876" y="100771"/>
                  <a:pt x="1680170" y="84008"/>
                </a:cubicBezTo>
                <a:cubicBezTo>
                  <a:pt x="1678016" y="78623"/>
                  <a:pt x="1676924" y="72679"/>
                  <a:pt x="1673707" y="67853"/>
                </a:cubicBezTo>
                <a:cubicBezTo>
                  <a:pt x="1670327" y="62784"/>
                  <a:pt x="1665368" y="58940"/>
                  <a:pt x="1660783" y="54928"/>
                </a:cubicBezTo>
                <a:cubicBezTo>
                  <a:pt x="1656730" y="51382"/>
                  <a:pt x="1652586" y="47814"/>
                  <a:pt x="1647859" y="45235"/>
                </a:cubicBezTo>
                <a:cubicBezTo>
                  <a:pt x="1629617" y="35285"/>
                  <a:pt x="1613905" y="31701"/>
                  <a:pt x="1592930" y="29079"/>
                </a:cubicBezTo>
                <a:cubicBezTo>
                  <a:pt x="1577930" y="27204"/>
                  <a:pt x="1562780" y="26821"/>
                  <a:pt x="1547695" y="25848"/>
                </a:cubicBezTo>
                <a:lnTo>
                  <a:pt x="1444300" y="19386"/>
                </a:lnTo>
                <a:cubicBezTo>
                  <a:pt x="1423803" y="17577"/>
                  <a:pt x="1403336" y="15400"/>
                  <a:pt x="1382909" y="12924"/>
                </a:cubicBezTo>
                <a:cubicBezTo>
                  <a:pt x="1367788" y="11091"/>
                  <a:pt x="1352825" y="8029"/>
                  <a:pt x="1337674" y="6462"/>
                </a:cubicBezTo>
                <a:cubicBezTo>
                  <a:pt x="1321936" y="4834"/>
                  <a:pt x="1242894" y="658"/>
                  <a:pt x="1231047" y="0"/>
                </a:cubicBezTo>
                <a:lnTo>
                  <a:pt x="917631" y="6462"/>
                </a:lnTo>
                <a:cubicBezTo>
                  <a:pt x="902520" y="6870"/>
                  <a:pt x="887510" y="9413"/>
                  <a:pt x="872396" y="9693"/>
                </a:cubicBezTo>
                <a:lnTo>
                  <a:pt x="568673" y="12924"/>
                </a:lnTo>
                <a:cubicBezTo>
                  <a:pt x="549286" y="14001"/>
                  <a:pt x="529930" y="16155"/>
                  <a:pt x="510513" y="16155"/>
                </a:cubicBezTo>
                <a:lnTo>
                  <a:pt x="161555" y="25848"/>
                </a:lnTo>
                <a:close/>
              </a:path>
            </a:pathLst>
          </a:custGeom>
          <a:solidFill>
            <a:schemeClr val="accent2">
              <a:alpha val="19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959F80-296A-DC62-D5A4-F6E0F49C5D72}"/>
              </a:ext>
            </a:extLst>
          </p:cNvPr>
          <p:cNvSpPr/>
          <p:nvPr/>
        </p:nvSpPr>
        <p:spPr>
          <a:xfrm>
            <a:off x="4831929" y="2850352"/>
            <a:ext cx="3828026" cy="1207588"/>
          </a:xfrm>
          <a:custGeom>
            <a:avLst/>
            <a:gdLst>
              <a:gd name="connsiteX0" fmla="*/ 88490 w 3828026"/>
              <a:gd name="connsiteY0" fmla="*/ 46887 h 1207588"/>
              <a:gd name="connsiteX1" fmla="*/ 72103 w 3828026"/>
              <a:gd name="connsiteY1" fmla="*/ 50164 h 1207588"/>
              <a:gd name="connsiteX2" fmla="*/ 39329 w 3828026"/>
              <a:gd name="connsiteY2" fmla="*/ 76383 h 1207588"/>
              <a:gd name="connsiteX3" fmla="*/ 22942 w 3828026"/>
              <a:gd name="connsiteY3" fmla="*/ 89493 h 1207588"/>
              <a:gd name="connsiteX4" fmla="*/ 16387 w 3828026"/>
              <a:gd name="connsiteY4" fmla="*/ 105880 h 1207588"/>
              <a:gd name="connsiteX5" fmla="*/ 9832 w 3828026"/>
              <a:gd name="connsiteY5" fmla="*/ 115713 h 1207588"/>
              <a:gd name="connsiteX6" fmla="*/ 13110 w 3828026"/>
              <a:gd name="connsiteY6" fmla="*/ 164874 h 1207588"/>
              <a:gd name="connsiteX7" fmla="*/ 19664 w 3828026"/>
              <a:gd name="connsiteY7" fmla="*/ 177983 h 1207588"/>
              <a:gd name="connsiteX8" fmla="*/ 29497 w 3828026"/>
              <a:gd name="connsiteY8" fmla="*/ 191093 h 1207588"/>
              <a:gd name="connsiteX9" fmla="*/ 58993 w 3828026"/>
              <a:gd name="connsiteY9" fmla="*/ 210758 h 1207588"/>
              <a:gd name="connsiteX10" fmla="*/ 154039 w 3828026"/>
              <a:gd name="connsiteY10" fmla="*/ 246809 h 1207588"/>
              <a:gd name="connsiteX11" fmla="*/ 196645 w 3828026"/>
              <a:gd name="connsiteY11" fmla="*/ 256642 h 1207588"/>
              <a:gd name="connsiteX12" fmla="*/ 249084 w 3828026"/>
              <a:gd name="connsiteY12" fmla="*/ 259919 h 1207588"/>
              <a:gd name="connsiteX13" fmla="*/ 294968 w 3828026"/>
              <a:gd name="connsiteY13" fmla="*/ 263196 h 1207588"/>
              <a:gd name="connsiteX14" fmla="*/ 429342 w 3828026"/>
              <a:gd name="connsiteY14" fmla="*/ 259919 h 1207588"/>
              <a:gd name="connsiteX15" fmla="*/ 750529 w 3828026"/>
              <a:gd name="connsiteY15" fmla="*/ 266474 h 1207588"/>
              <a:gd name="connsiteX16" fmla="*/ 960284 w 3828026"/>
              <a:gd name="connsiteY16" fmla="*/ 263196 h 1207588"/>
              <a:gd name="connsiteX17" fmla="*/ 1055329 w 3828026"/>
              <a:gd name="connsiteY17" fmla="*/ 256642 h 1207588"/>
              <a:gd name="connsiteX18" fmla="*/ 1097935 w 3828026"/>
              <a:gd name="connsiteY18" fmla="*/ 253364 h 1207588"/>
              <a:gd name="connsiteX19" fmla="*/ 1406013 w 3828026"/>
              <a:gd name="connsiteY19" fmla="*/ 250087 h 1207588"/>
              <a:gd name="connsiteX20" fmla="*/ 1543664 w 3828026"/>
              <a:gd name="connsiteY20" fmla="*/ 250087 h 1207588"/>
              <a:gd name="connsiteX21" fmla="*/ 1589548 w 3828026"/>
              <a:gd name="connsiteY21" fmla="*/ 256642 h 1207588"/>
              <a:gd name="connsiteX22" fmla="*/ 1622322 w 3828026"/>
              <a:gd name="connsiteY22" fmla="*/ 259919 h 1207588"/>
              <a:gd name="connsiteX23" fmla="*/ 1635432 w 3828026"/>
              <a:gd name="connsiteY23" fmla="*/ 250087 h 1207588"/>
              <a:gd name="connsiteX24" fmla="*/ 1638710 w 3828026"/>
              <a:gd name="connsiteY24" fmla="*/ 273029 h 1207588"/>
              <a:gd name="connsiteX25" fmla="*/ 1645264 w 3828026"/>
              <a:gd name="connsiteY25" fmla="*/ 295971 h 1207588"/>
              <a:gd name="connsiteX26" fmla="*/ 1651819 w 3828026"/>
              <a:gd name="connsiteY26" fmla="*/ 351687 h 1207588"/>
              <a:gd name="connsiteX27" fmla="*/ 1648542 w 3828026"/>
              <a:gd name="connsiteY27" fmla="*/ 459842 h 1207588"/>
              <a:gd name="connsiteX28" fmla="*/ 1641987 w 3828026"/>
              <a:gd name="connsiteY28" fmla="*/ 492616 h 1207588"/>
              <a:gd name="connsiteX29" fmla="*/ 1635432 w 3828026"/>
              <a:gd name="connsiteY29" fmla="*/ 548332 h 1207588"/>
              <a:gd name="connsiteX30" fmla="*/ 1628877 w 3828026"/>
              <a:gd name="connsiteY30" fmla="*/ 577829 h 1207588"/>
              <a:gd name="connsiteX31" fmla="*/ 1615768 w 3828026"/>
              <a:gd name="connsiteY31" fmla="*/ 649932 h 1207588"/>
              <a:gd name="connsiteX32" fmla="*/ 1586271 w 3828026"/>
              <a:gd name="connsiteY32" fmla="*/ 722035 h 1207588"/>
              <a:gd name="connsiteX33" fmla="*/ 1560052 w 3828026"/>
              <a:gd name="connsiteY33" fmla="*/ 771196 h 1207588"/>
              <a:gd name="connsiteX34" fmla="*/ 1553497 w 3828026"/>
              <a:gd name="connsiteY34" fmla="*/ 790861 h 1207588"/>
              <a:gd name="connsiteX35" fmla="*/ 1517445 w 3828026"/>
              <a:gd name="connsiteY35" fmla="*/ 843300 h 1207588"/>
              <a:gd name="connsiteX36" fmla="*/ 1501058 w 3828026"/>
              <a:gd name="connsiteY36" fmla="*/ 856409 h 1207588"/>
              <a:gd name="connsiteX37" fmla="*/ 1481393 w 3828026"/>
              <a:gd name="connsiteY37" fmla="*/ 876074 h 1207588"/>
              <a:gd name="connsiteX38" fmla="*/ 1389626 w 3828026"/>
              <a:gd name="connsiteY38" fmla="*/ 899016 h 1207588"/>
              <a:gd name="connsiteX39" fmla="*/ 1209368 w 3828026"/>
              <a:gd name="connsiteY39" fmla="*/ 895738 h 1207588"/>
              <a:gd name="connsiteX40" fmla="*/ 1127432 w 3828026"/>
              <a:gd name="connsiteY40" fmla="*/ 889183 h 1207588"/>
              <a:gd name="connsiteX41" fmla="*/ 1045497 w 3828026"/>
              <a:gd name="connsiteY41" fmla="*/ 885906 h 1207588"/>
              <a:gd name="connsiteX42" fmla="*/ 704645 w 3828026"/>
              <a:gd name="connsiteY42" fmla="*/ 879351 h 1207588"/>
              <a:gd name="connsiteX43" fmla="*/ 635819 w 3828026"/>
              <a:gd name="connsiteY43" fmla="*/ 876074 h 1207588"/>
              <a:gd name="connsiteX44" fmla="*/ 170426 w 3828026"/>
              <a:gd name="connsiteY44" fmla="*/ 882629 h 1207588"/>
              <a:gd name="connsiteX45" fmla="*/ 75381 w 3828026"/>
              <a:gd name="connsiteY45" fmla="*/ 895738 h 1207588"/>
              <a:gd name="connsiteX46" fmla="*/ 13110 w 3828026"/>
              <a:gd name="connsiteY46" fmla="*/ 928513 h 1207588"/>
              <a:gd name="connsiteX47" fmla="*/ 0 w 3828026"/>
              <a:gd name="connsiteY47" fmla="*/ 948177 h 1207588"/>
              <a:gd name="connsiteX48" fmla="*/ 13110 w 3828026"/>
              <a:gd name="connsiteY48" fmla="*/ 1030113 h 1207588"/>
              <a:gd name="connsiteX49" fmla="*/ 29497 w 3828026"/>
              <a:gd name="connsiteY49" fmla="*/ 1049777 h 1207588"/>
              <a:gd name="connsiteX50" fmla="*/ 91768 w 3828026"/>
              <a:gd name="connsiteY50" fmla="*/ 1085829 h 1207588"/>
              <a:gd name="connsiteX51" fmla="*/ 144206 w 3828026"/>
              <a:gd name="connsiteY51" fmla="*/ 1102216 h 1207588"/>
              <a:gd name="connsiteX52" fmla="*/ 213032 w 3828026"/>
              <a:gd name="connsiteY52" fmla="*/ 1115325 h 1207588"/>
              <a:gd name="connsiteX53" fmla="*/ 439174 w 3828026"/>
              <a:gd name="connsiteY53" fmla="*/ 1154654 h 1207588"/>
              <a:gd name="connsiteX54" fmla="*/ 547329 w 3828026"/>
              <a:gd name="connsiteY54" fmla="*/ 1164487 h 1207588"/>
              <a:gd name="connsiteX55" fmla="*/ 675148 w 3828026"/>
              <a:gd name="connsiteY55" fmla="*/ 1174319 h 1207588"/>
              <a:gd name="connsiteX56" fmla="*/ 960284 w 3828026"/>
              <a:gd name="connsiteY56" fmla="*/ 1190706 h 1207588"/>
              <a:gd name="connsiteX57" fmla="*/ 1261806 w 3828026"/>
              <a:gd name="connsiteY57" fmla="*/ 1207093 h 1207588"/>
              <a:gd name="connsiteX58" fmla="*/ 1383071 w 3828026"/>
              <a:gd name="connsiteY58" fmla="*/ 1197261 h 1207588"/>
              <a:gd name="connsiteX59" fmla="*/ 1540387 w 3828026"/>
              <a:gd name="connsiteY59" fmla="*/ 1174319 h 1207588"/>
              <a:gd name="connsiteX60" fmla="*/ 1582993 w 3828026"/>
              <a:gd name="connsiteY60" fmla="*/ 1161209 h 1207588"/>
              <a:gd name="connsiteX61" fmla="*/ 1605935 w 3828026"/>
              <a:gd name="connsiteY61" fmla="*/ 1157932 h 1207588"/>
              <a:gd name="connsiteX62" fmla="*/ 1625600 w 3828026"/>
              <a:gd name="connsiteY62" fmla="*/ 1154654 h 1207588"/>
              <a:gd name="connsiteX63" fmla="*/ 1641987 w 3828026"/>
              <a:gd name="connsiteY63" fmla="*/ 1151377 h 1207588"/>
              <a:gd name="connsiteX64" fmla="*/ 1871406 w 3828026"/>
              <a:gd name="connsiteY64" fmla="*/ 1144822 h 1207588"/>
              <a:gd name="connsiteX65" fmla="*/ 1933677 w 3828026"/>
              <a:gd name="connsiteY65" fmla="*/ 1141545 h 1207588"/>
              <a:gd name="connsiteX66" fmla="*/ 2104103 w 3828026"/>
              <a:gd name="connsiteY66" fmla="*/ 1138267 h 1207588"/>
              <a:gd name="connsiteX67" fmla="*/ 2287639 w 3828026"/>
              <a:gd name="connsiteY67" fmla="*/ 1151377 h 1207588"/>
              <a:gd name="connsiteX68" fmla="*/ 2605548 w 3828026"/>
              <a:gd name="connsiteY68" fmla="*/ 1157932 h 1207588"/>
              <a:gd name="connsiteX69" fmla="*/ 2933290 w 3828026"/>
              <a:gd name="connsiteY69" fmla="*/ 1164487 h 1207588"/>
              <a:gd name="connsiteX70" fmla="*/ 3100439 w 3828026"/>
              <a:gd name="connsiteY70" fmla="*/ 1167764 h 1207588"/>
              <a:gd name="connsiteX71" fmla="*/ 3280697 w 3828026"/>
              <a:gd name="connsiteY71" fmla="*/ 1161209 h 1207588"/>
              <a:gd name="connsiteX72" fmla="*/ 3611716 w 3828026"/>
              <a:gd name="connsiteY72" fmla="*/ 1151377 h 1207588"/>
              <a:gd name="connsiteX73" fmla="*/ 3696929 w 3828026"/>
              <a:gd name="connsiteY73" fmla="*/ 1131713 h 1207588"/>
              <a:gd name="connsiteX74" fmla="*/ 3795252 w 3828026"/>
              <a:gd name="connsiteY74" fmla="*/ 1098938 h 1207588"/>
              <a:gd name="connsiteX75" fmla="*/ 3828026 w 3828026"/>
              <a:gd name="connsiteY75" fmla="*/ 1043222 h 1207588"/>
              <a:gd name="connsiteX76" fmla="*/ 3814916 w 3828026"/>
              <a:gd name="connsiteY76" fmla="*/ 997338 h 1207588"/>
              <a:gd name="connsiteX77" fmla="*/ 3795252 w 3828026"/>
              <a:gd name="connsiteY77" fmla="*/ 977674 h 1207588"/>
              <a:gd name="connsiteX78" fmla="*/ 3713316 w 3828026"/>
              <a:gd name="connsiteY78" fmla="*/ 944900 h 1207588"/>
              <a:gd name="connsiteX79" fmla="*/ 3654322 w 3828026"/>
              <a:gd name="connsiteY79" fmla="*/ 931790 h 1207588"/>
              <a:gd name="connsiteX80" fmla="*/ 3542890 w 3828026"/>
              <a:gd name="connsiteY80" fmla="*/ 912125 h 1207588"/>
              <a:gd name="connsiteX81" fmla="*/ 2995561 w 3828026"/>
              <a:gd name="connsiteY81" fmla="*/ 899016 h 1207588"/>
              <a:gd name="connsiteX82" fmla="*/ 2818581 w 3828026"/>
              <a:gd name="connsiteY82" fmla="*/ 889183 h 1207588"/>
              <a:gd name="connsiteX83" fmla="*/ 2697316 w 3828026"/>
              <a:gd name="connsiteY83" fmla="*/ 885906 h 1207588"/>
              <a:gd name="connsiteX84" fmla="*/ 2395793 w 3828026"/>
              <a:gd name="connsiteY84" fmla="*/ 872796 h 1207588"/>
              <a:gd name="connsiteX85" fmla="*/ 2271252 w 3828026"/>
              <a:gd name="connsiteY85" fmla="*/ 859687 h 1207588"/>
              <a:gd name="connsiteX86" fmla="*/ 2192593 w 3828026"/>
              <a:gd name="connsiteY86" fmla="*/ 853132 h 1207588"/>
              <a:gd name="connsiteX87" fmla="*/ 2163097 w 3828026"/>
              <a:gd name="connsiteY87" fmla="*/ 846577 h 1207588"/>
              <a:gd name="connsiteX88" fmla="*/ 2140155 w 3828026"/>
              <a:gd name="connsiteY88" fmla="*/ 843300 h 1207588"/>
              <a:gd name="connsiteX89" fmla="*/ 2090993 w 3828026"/>
              <a:gd name="connsiteY89" fmla="*/ 833467 h 1207588"/>
              <a:gd name="connsiteX90" fmla="*/ 2048387 w 3828026"/>
              <a:gd name="connsiteY90" fmla="*/ 810525 h 1207588"/>
              <a:gd name="connsiteX91" fmla="*/ 2022168 w 3828026"/>
              <a:gd name="connsiteY91" fmla="*/ 738422 h 1207588"/>
              <a:gd name="connsiteX92" fmla="*/ 2012335 w 3828026"/>
              <a:gd name="connsiteY92" fmla="*/ 649932 h 1207588"/>
              <a:gd name="connsiteX93" fmla="*/ 2015613 w 3828026"/>
              <a:gd name="connsiteY93" fmla="*/ 531945 h 1207588"/>
              <a:gd name="connsiteX94" fmla="*/ 2018890 w 3828026"/>
              <a:gd name="connsiteY94" fmla="*/ 338577 h 1207588"/>
              <a:gd name="connsiteX95" fmla="*/ 2022168 w 3828026"/>
              <a:gd name="connsiteY95" fmla="*/ 325467 h 1207588"/>
              <a:gd name="connsiteX96" fmla="*/ 2032000 w 3828026"/>
              <a:gd name="connsiteY96" fmla="*/ 299248 h 1207588"/>
              <a:gd name="connsiteX97" fmla="*/ 2048387 w 3828026"/>
              <a:gd name="connsiteY97" fmla="*/ 279583 h 1207588"/>
              <a:gd name="connsiteX98" fmla="*/ 2071329 w 3828026"/>
              <a:gd name="connsiteY98" fmla="*/ 259919 h 1207588"/>
              <a:gd name="connsiteX99" fmla="*/ 2081161 w 3828026"/>
              <a:gd name="connsiteY99" fmla="*/ 253364 h 1207588"/>
              <a:gd name="connsiteX100" fmla="*/ 2117213 w 3828026"/>
              <a:gd name="connsiteY100" fmla="*/ 246809 h 1207588"/>
              <a:gd name="connsiteX101" fmla="*/ 2330245 w 3828026"/>
              <a:gd name="connsiteY101" fmla="*/ 250087 h 1207588"/>
              <a:gd name="connsiteX102" fmla="*/ 2422013 w 3828026"/>
              <a:gd name="connsiteY102" fmla="*/ 246809 h 1207588"/>
              <a:gd name="connsiteX103" fmla="*/ 2579329 w 3828026"/>
              <a:gd name="connsiteY103" fmla="*/ 240254 h 1207588"/>
              <a:gd name="connsiteX104" fmla="*/ 2864464 w 3828026"/>
              <a:gd name="connsiteY104" fmla="*/ 233700 h 1207588"/>
              <a:gd name="connsiteX105" fmla="*/ 2933290 w 3828026"/>
              <a:gd name="connsiteY105" fmla="*/ 223867 h 1207588"/>
              <a:gd name="connsiteX106" fmla="*/ 3034890 w 3828026"/>
              <a:gd name="connsiteY106" fmla="*/ 217313 h 1207588"/>
              <a:gd name="connsiteX107" fmla="*/ 3185652 w 3828026"/>
              <a:gd name="connsiteY107" fmla="*/ 220590 h 1207588"/>
              <a:gd name="connsiteX108" fmla="*/ 3280697 w 3828026"/>
              <a:gd name="connsiteY108" fmla="*/ 227145 h 1207588"/>
              <a:gd name="connsiteX109" fmla="*/ 3660877 w 3828026"/>
              <a:gd name="connsiteY109" fmla="*/ 223867 h 1207588"/>
              <a:gd name="connsiteX110" fmla="*/ 3683819 w 3828026"/>
              <a:gd name="connsiteY110" fmla="*/ 214035 h 1207588"/>
              <a:gd name="connsiteX111" fmla="*/ 3696929 w 3828026"/>
              <a:gd name="connsiteY111" fmla="*/ 204203 h 1207588"/>
              <a:gd name="connsiteX112" fmla="*/ 3719871 w 3828026"/>
              <a:gd name="connsiteY112" fmla="*/ 164874 h 1207588"/>
              <a:gd name="connsiteX113" fmla="*/ 3723148 w 3828026"/>
              <a:gd name="connsiteY113" fmla="*/ 148487 h 1207588"/>
              <a:gd name="connsiteX114" fmla="*/ 3706761 w 3828026"/>
              <a:gd name="connsiteY114" fmla="*/ 82938 h 1207588"/>
              <a:gd name="connsiteX115" fmla="*/ 3664155 w 3828026"/>
              <a:gd name="connsiteY115" fmla="*/ 46887 h 1207588"/>
              <a:gd name="connsiteX116" fmla="*/ 3628103 w 3828026"/>
              <a:gd name="connsiteY116" fmla="*/ 30500 h 1207588"/>
              <a:gd name="connsiteX117" fmla="*/ 3533058 w 3828026"/>
              <a:gd name="connsiteY117" fmla="*/ 10835 h 1207588"/>
              <a:gd name="connsiteX118" fmla="*/ 3474064 w 3828026"/>
              <a:gd name="connsiteY118" fmla="*/ 7558 h 1207588"/>
              <a:gd name="connsiteX119" fmla="*/ 3310193 w 3828026"/>
              <a:gd name="connsiteY119" fmla="*/ 14113 h 1207588"/>
              <a:gd name="connsiteX120" fmla="*/ 3251200 w 3828026"/>
              <a:gd name="connsiteY120" fmla="*/ 20667 h 1207588"/>
              <a:gd name="connsiteX121" fmla="*/ 3106993 w 3828026"/>
              <a:gd name="connsiteY121" fmla="*/ 40332 h 1207588"/>
              <a:gd name="connsiteX122" fmla="*/ 2949677 w 3828026"/>
              <a:gd name="connsiteY122" fmla="*/ 50164 h 1207588"/>
              <a:gd name="connsiteX123" fmla="*/ 2857910 w 3828026"/>
              <a:gd name="connsiteY123" fmla="*/ 59996 h 1207588"/>
              <a:gd name="connsiteX124" fmla="*/ 2759587 w 3828026"/>
              <a:gd name="connsiteY124" fmla="*/ 63274 h 1207588"/>
              <a:gd name="connsiteX125" fmla="*/ 2431845 w 3828026"/>
              <a:gd name="connsiteY125" fmla="*/ 66551 h 1207588"/>
              <a:gd name="connsiteX126" fmla="*/ 2294193 w 3828026"/>
              <a:gd name="connsiteY126" fmla="*/ 63274 h 1207588"/>
              <a:gd name="connsiteX127" fmla="*/ 2166374 w 3828026"/>
              <a:gd name="connsiteY127" fmla="*/ 50164 h 1207588"/>
              <a:gd name="connsiteX128" fmla="*/ 2077884 w 3828026"/>
              <a:gd name="connsiteY128" fmla="*/ 43609 h 1207588"/>
              <a:gd name="connsiteX129" fmla="*/ 1973006 w 3828026"/>
              <a:gd name="connsiteY129" fmla="*/ 33777 h 1207588"/>
              <a:gd name="connsiteX130" fmla="*/ 1917290 w 3828026"/>
              <a:gd name="connsiteY130" fmla="*/ 27222 h 1207588"/>
              <a:gd name="connsiteX131" fmla="*/ 1864852 w 3828026"/>
              <a:gd name="connsiteY131" fmla="*/ 23945 h 1207588"/>
              <a:gd name="connsiteX132" fmla="*/ 1818968 w 3828026"/>
              <a:gd name="connsiteY132" fmla="*/ 20667 h 1207588"/>
              <a:gd name="connsiteX133" fmla="*/ 1425677 w 3828026"/>
              <a:gd name="connsiteY133" fmla="*/ 10835 h 1207588"/>
              <a:gd name="connsiteX134" fmla="*/ 1074993 w 3828026"/>
              <a:gd name="connsiteY134" fmla="*/ 7558 h 1207588"/>
              <a:gd name="connsiteX135" fmla="*/ 639097 w 3828026"/>
              <a:gd name="connsiteY135" fmla="*/ 4280 h 1207588"/>
              <a:gd name="connsiteX136" fmla="*/ 242529 w 3828026"/>
              <a:gd name="connsiteY136" fmla="*/ 7558 h 1207588"/>
              <a:gd name="connsiteX137" fmla="*/ 186813 w 3828026"/>
              <a:gd name="connsiteY137" fmla="*/ 14113 h 1207588"/>
              <a:gd name="connsiteX138" fmla="*/ 167148 w 3828026"/>
              <a:gd name="connsiteY138" fmla="*/ 17390 h 1207588"/>
              <a:gd name="connsiteX139" fmla="*/ 121264 w 3828026"/>
              <a:gd name="connsiteY139" fmla="*/ 20667 h 1207588"/>
              <a:gd name="connsiteX140" fmla="*/ 98322 w 3828026"/>
              <a:gd name="connsiteY140" fmla="*/ 23945 h 1207588"/>
              <a:gd name="connsiteX141" fmla="*/ 88490 w 3828026"/>
              <a:gd name="connsiteY141" fmla="*/ 46887 h 120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3828026" h="1207588">
                <a:moveTo>
                  <a:pt x="88490" y="46887"/>
                </a:moveTo>
                <a:cubicBezTo>
                  <a:pt x="84120" y="51257"/>
                  <a:pt x="77275" y="48095"/>
                  <a:pt x="72103" y="50164"/>
                </a:cubicBezTo>
                <a:cubicBezTo>
                  <a:pt x="54851" y="57064"/>
                  <a:pt x="53236" y="63866"/>
                  <a:pt x="39329" y="76383"/>
                </a:cubicBezTo>
                <a:cubicBezTo>
                  <a:pt x="34129" y="81063"/>
                  <a:pt x="28404" y="85123"/>
                  <a:pt x="22942" y="89493"/>
                </a:cubicBezTo>
                <a:cubicBezTo>
                  <a:pt x="20757" y="94955"/>
                  <a:pt x="19018" y="100618"/>
                  <a:pt x="16387" y="105880"/>
                </a:cubicBezTo>
                <a:cubicBezTo>
                  <a:pt x="14625" y="109403"/>
                  <a:pt x="10050" y="111780"/>
                  <a:pt x="9832" y="115713"/>
                </a:cubicBezTo>
                <a:cubicBezTo>
                  <a:pt x="8921" y="132111"/>
                  <a:pt x="10549" y="148652"/>
                  <a:pt x="13110" y="164874"/>
                </a:cubicBezTo>
                <a:cubicBezTo>
                  <a:pt x="13872" y="169700"/>
                  <a:pt x="17075" y="173840"/>
                  <a:pt x="19664" y="177983"/>
                </a:cubicBezTo>
                <a:cubicBezTo>
                  <a:pt x="22559" y="182615"/>
                  <a:pt x="25634" y="187230"/>
                  <a:pt x="29497" y="191093"/>
                </a:cubicBezTo>
                <a:cubicBezTo>
                  <a:pt x="35320" y="196916"/>
                  <a:pt x="52364" y="207248"/>
                  <a:pt x="58993" y="210758"/>
                </a:cubicBezTo>
                <a:cubicBezTo>
                  <a:pt x="98853" y="231860"/>
                  <a:pt x="106430" y="235821"/>
                  <a:pt x="154039" y="246809"/>
                </a:cubicBezTo>
                <a:cubicBezTo>
                  <a:pt x="168241" y="250087"/>
                  <a:pt x="182206" y="254650"/>
                  <a:pt x="196645" y="256642"/>
                </a:cubicBezTo>
                <a:cubicBezTo>
                  <a:pt x="213994" y="259035"/>
                  <a:pt x="231609" y="258754"/>
                  <a:pt x="249084" y="259919"/>
                </a:cubicBezTo>
                <a:lnTo>
                  <a:pt x="294968" y="263196"/>
                </a:lnTo>
                <a:cubicBezTo>
                  <a:pt x="339759" y="262104"/>
                  <a:pt x="384537" y="259919"/>
                  <a:pt x="429342" y="259919"/>
                </a:cubicBezTo>
                <a:cubicBezTo>
                  <a:pt x="545122" y="259919"/>
                  <a:pt x="638885" y="263190"/>
                  <a:pt x="750529" y="266474"/>
                </a:cubicBezTo>
                <a:lnTo>
                  <a:pt x="960284" y="263196"/>
                </a:lnTo>
                <a:cubicBezTo>
                  <a:pt x="992024" y="262172"/>
                  <a:pt x="1023653" y="258905"/>
                  <a:pt x="1055329" y="256642"/>
                </a:cubicBezTo>
                <a:cubicBezTo>
                  <a:pt x="1069537" y="255627"/>
                  <a:pt x="1083692" y="253516"/>
                  <a:pt x="1097935" y="253364"/>
                </a:cubicBezTo>
                <a:lnTo>
                  <a:pt x="1406013" y="250087"/>
                </a:lnTo>
                <a:cubicBezTo>
                  <a:pt x="1465153" y="243515"/>
                  <a:pt x="1448241" y="243996"/>
                  <a:pt x="1543664" y="250087"/>
                </a:cubicBezTo>
                <a:cubicBezTo>
                  <a:pt x="1559083" y="251071"/>
                  <a:pt x="1574217" y="254726"/>
                  <a:pt x="1589548" y="256642"/>
                </a:cubicBezTo>
                <a:cubicBezTo>
                  <a:pt x="1600442" y="258004"/>
                  <a:pt x="1611397" y="258827"/>
                  <a:pt x="1622322" y="259919"/>
                </a:cubicBezTo>
                <a:cubicBezTo>
                  <a:pt x="1626692" y="256642"/>
                  <a:pt x="1631167" y="246675"/>
                  <a:pt x="1635432" y="250087"/>
                </a:cubicBezTo>
                <a:cubicBezTo>
                  <a:pt x="1641464" y="254913"/>
                  <a:pt x="1637091" y="265475"/>
                  <a:pt x="1638710" y="273029"/>
                </a:cubicBezTo>
                <a:cubicBezTo>
                  <a:pt x="1640376" y="280806"/>
                  <a:pt x="1643079" y="288324"/>
                  <a:pt x="1645264" y="295971"/>
                </a:cubicBezTo>
                <a:cubicBezTo>
                  <a:pt x="1645986" y="301745"/>
                  <a:pt x="1651819" y="347426"/>
                  <a:pt x="1651819" y="351687"/>
                </a:cubicBezTo>
                <a:cubicBezTo>
                  <a:pt x="1651819" y="387755"/>
                  <a:pt x="1651052" y="423861"/>
                  <a:pt x="1648542" y="459842"/>
                </a:cubicBezTo>
                <a:cubicBezTo>
                  <a:pt x="1647767" y="470956"/>
                  <a:pt x="1643819" y="481627"/>
                  <a:pt x="1641987" y="492616"/>
                </a:cubicBezTo>
                <a:cubicBezTo>
                  <a:pt x="1638913" y="511062"/>
                  <a:pt x="1638506" y="529886"/>
                  <a:pt x="1635432" y="548332"/>
                </a:cubicBezTo>
                <a:cubicBezTo>
                  <a:pt x="1633776" y="558267"/>
                  <a:pt x="1631062" y="567997"/>
                  <a:pt x="1628877" y="577829"/>
                </a:cubicBezTo>
                <a:cubicBezTo>
                  <a:pt x="1625872" y="610884"/>
                  <a:pt x="1627330" y="618137"/>
                  <a:pt x="1615768" y="649932"/>
                </a:cubicBezTo>
                <a:cubicBezTo>
                  <a:pt x="1606894" y="674336"/>
                  <a:pt x="1598882" y="699335"/>
                  <a:pt x="1586271" y="722035"/>
                </a:cubicBezTo>
                <a:cubicBezTo>
                  <a:pt x="1581533" y="730563"/>
                  <a:pt x="1565006" y="759307"/>
                  <a:pt x="1560052" y="771196"/>
                </a:cubicBezTo>
                <a:cubicBezTo>
                  <a:pt x="1557394" y="777574"/>
                  <a:pt x="1556587" y="784681"/>
                  <a:pt x="1553497" y="790861"/>
                </a:cubicBezTo>
                <a:cubicBezTo>
                  <a:pt x="1549550" y="798755"/>
                  <a:pt x="1523969" y="838081"/>
                  <a:pt x="1517445" y="843300"/>
                </a:cubicBezTo>
                <a:cubicBezTo>
                  <a:pt x="1511983" y="847670"/>
                  <a:pt x="1506234" y="851704"/>
                  <a:pt x="1501058" y="856409"/>
                </a:cubicBezTo>
                <a:cubicBezTo>
                  <a:pt x="1494199" y="862645"/>
                  <a:pt x="1489497" y="871572"/>
                  <a:pt x="1481393" y="876074"/>
                </a:cubicBezTo>
                <a:cubicBezTo>
                  <a:pt x="1459129" y="888443"/>
                  <a:pt x="1411972" y="894826"/>
                  <a:pt x="1389626" y="899016"/>
                </a:cubicBezTo>
                <a:lnTo>
                  <a:pt x="1209368" y="895738"/>
                </a:lnTo>
                <a:cubicBezTo>
                  <a:pt x="1181988" y="894711"/>
                  <a:pt x="1154782" y="890824"/>
                  <a:pt x="1127432" y="889183"/>
                </a:cubicBezTo>
                <a:cubicBezTo>
                  <a:pt x="1100148" y="887546"/>
                  <a:pt x="1072818" y="886734"/>
                  <a:pt x="1045497" y="885906"/>
                </a:cubicBezTo>
                <a:cubicBezTo>
                  <a:pt x="925596" y="882273"/>
                  <a:pt x="827966" y="881309"/>
                  <a:pt x="704645" y="879351"/>
                </a:cubicBezTo>
                <a:cubicBezTo>
                  <a:pt x="681703" y="878259"/>
                  <a:pt x="658787" y="876074"/>
                  <a:pt x="635819" y="876074"/>
                </a:cubicBezTo>
                <a:cubicBezTo>
                  <a:pt x="367792" y="876074"/>
                  <a:pt x="361033" y="877022"/>
                  <a:pt x="170426" y="882629"/>
                </a:cubicBezTo>
                <a:cubicBezTo>
                  <a:pt x="161675" y="883723"/>
                  <a:pt x="88131" y="892412"/>
                  <a:pt x="75381" y="895738"/>
                </a:cubicBezTo>
                <a:cubicBezTo>
                  <a:pt x="46632" y="903238"/>
                  <a:pt x="37335" y="912362"/>
                  <a:pt x="13110" y="928513"/>
                </a:cubicBezTo>
                <a:cubicBezTo>
                  <a:pt x="8740" y="935068"/>
                  <a:pt x="0" y="940299"/>
                  <a:pt x="0" y="948177"/>
                </a:cubicBezTo>
                <a:cubicBezTo>
                  <a:pt x="0" y="975836"/>
                  <a:pt x="5398" y="1003550"/>
                  <a:pt x="13110" y="1030113"/>
                </a:cubicBezTo>
                <a:cubicBezTo>
                  <a:pt x="15489" y="1038307"/>
                  <a:pt x="23227" y="1043990"/>
                  <a:pt x="29497" y="1049777"/>
                </a:cubicBezTo>
                <a:cubicBezTo>
                  <a:pt x="48964" y="1067746"/>
                  <a:pt x="66690" y="1076541"/>
                  <a:pt x="91768" y="1085829"/>
                </a:cubicBezTo>
                <a:cubicBezTo>
                  <a:pt x="108941" y="1092189"/>
                  <a:pt x="126412" y="1097888"/>
                  <a:pt x="144206" y="1102216"/>
                </a:cubicBezTo>
                <a:cubicBezTo>
                  <a:pt x="166899" y="1107736"/>
                  <a:pt x="190154" y="1110632"/>
                  <a:pt x="213032" y="1115325"/>
                </a:cubicBezTo>
                <a:cubicBezTo>
                  <a:pt x="305580" y="1134309"/>
                  <a:pt x="312318" y="1143121"/>
                  <a:pt x="439174" y="1154654"/>
                </a:cubicBezTo>
                <a:lnTo>
                  <a:pt x="547329" y="1164487"/>
                </a:lnTo>
                <a:lnTo>
                  <a:pt x="675148" y="1174319"/>
                </a:lnTo>
                <a:cubicBezTo>
                  <a:pt x="888180" y="1193195"/>
                  <a:pt x="726282" y="1185728"/>
                  <a:pt x="960284" y="1190706"/>
                </a:cubicBezTo>
                <a:cubicBezTo>
                  <a:pt x="1074548" y="1200431"/>
                  <a:pt x="1147512" y="1209881"/>
                  <a:pt x="1261806" y="1207093"/>
                </a:cubicBezTo>
                <a:cubicBezTo>
                  <a:pt x="1302348" y="1206104"/>
                  <a:pt x="1342743" y="1201538"/>
                  <a:pt x="1383071" y="1197261"/>
                </a:cubicBezTo>
                <a:cubicBezTo>
                  <a:pt x="1389014" y="1196631"/>
                  <a:pt x="1518750" y="1179052"/>
                  <a:pt x="1540387" y="1174319"/>
                </a:cubicBezTo>
                <a:cubicBezTo>
                  <a:pt x="1554903" y="1171144"/>
                  <a:pt x="1568578" y="1164813"/>
                  <a:pt x="1582993" y="1161209"/>
                </a:cubicBezTo>
                <a:cubicBezTo>
                  <a:pt x="1590487" y="1159335"/>
                  <a:pt x="1598300" y="1159107"/>
                  <a:pt x="1605935" y="1157932"/>
                </a:cubicBezTo>
                <a:cubicBezTo>
                  <a:pt x="1612503" y="1156922"/>
                  <a:pt x="1619062" y="1155843"/>
                  <a:pt x="1625600" y="1154654"/>
                </a:cubicBezTo>
                <a:cubicBezTo>
                  <a:pt x="1631081" y="1153658"/>
                  <a:pt x="1636421" y="1151600"/>
                  <a:pt x="1641987" y="1151377"/>
                </a:cubicBezTo>
                <a:cubicBezTo>
                  <a:pt x="1718430" y="1148319"/>
                  <a:pt x="1794945" y="1147399"/>
                  <a:pt x="1871406" y="1144822"/>
                </a:cubicBezTo>
                <a:cubicBezTo>
                  <a:pt x="1892180" y="1144122"/>
                  <a:pt x="1912900" y="1142130"/>
                  <a:pt x="1933677" y="1141545"/>
                </a:cubicBezTo>
                <a:lnTo>
                  <a:pt x="2104103" y="1138267"/>
                </a:lnTo>
                <a:cubicBezTo>
                  <a:pt x="2165282" y="1142637"/>
                  <a:pt x="2226350" y="1149020"/>
                  <a:pt x="2287639" y="1151377"/>
                </a:cubicBezTo>
                <a:cubicBezTo>
                  <a:pt x="2450368" y="1157635"/>
                  <a:pt x="2344429" y="1154254"/>
                  <a:pt x="2605548" y="1157932"/>
                </a:cubicBezTo>
                <a:cubicBezTo>
                  <a:pt x="2764594" y="1149978"/>
                  <a:pt x="2624662" y="1155063"/>
                  <a:pt x="2933290" y="1164487"/>
                </a:cubicBezTo>
                <a:cubicBezTo>
                  <a:pt x="2988991" y="1166188"/>
                  <a:pt x="3044723" y="1166672"/>
                  <a:pt x="3100439" y="1167764"/>
                </a:cubicBezTo>
                <a:lnTo>
                  <a:pt x="3280697" y="1161209"/>
                </a:lnTo>
                <a:cubicBezTo>
                  <a:pt x="3391029" y="1157673"/>
                  <a:pt x="3501604" y="1159180"/>
                  <a:pt x="3611716" y="1151377"/>
                </a:cubicBezTo>
                <a:cubicBezTo>
                  <a:pt x="3640794" y="1149316"/>
                  <a:pt x="3668688" y="1138938"/>
                  <a:pt x="3696929" y="1131713"/>
                </a:cubicBezTo>
                <a:cubicBezTo>
                  <a:pt x="3746323" y="1119077"/>
                  <a:pt x="3751020" y="1115950"/>
                  <a:pt x="3795252" y="1098938"/>
                </a:cubicBezTo>
                <a:cubicBezTo>
                  <a:pt x="3798092" y="1094678"/>
                  <a:pt x="3828026" y="1052419"/>
                  <a:pt x="3828026" y="1043222"/>
                </a:cubicBezTo>
                <a:cubicBezTo>
                  <a:pt x="3828026" y="1027315"/>
                  <a:pt x="3822030" y="1011565"/>
                  <a:pt x="3814916" y="997338"/>
                </a:cubicBezTo>
                <a:cubicBezTo>
                  <a:pt x="3810770" y="989047"/>
                  <a:pt x="3802727" y="983156"/>
                  <a:pt x="3795252" y="977674"/>
                </a:cubicBezTo>
                <a:cubicBezTo>
                  <a:pt x="3770966" y="959865"/>
                  <a:pt x="3741941" y="952477"/>
                  <a:pt x="3713316" y="944900"/>
                </a:cubicBezTo>
                <a:cubicBezTo>
                  <a:pt x="3693842" y="939745"/>
                  <a:pt x="3674104" y="935594"/>
                  <a:pt x="3654322" y="931790"/>
                </a:cubicBezTo>
                <a:cubicBezTo>
                  <a:pt x="3617283" y="924667"/>
                  <a:pt x="3580485" y="915173"/>
                  <a:pt x="3542890" y="912125"/>
                </a:cubicBezTo>
                <a:cubicBezTo>
                  <a:pt x="3280065" y="890815"/>
                  <a:pt x="3462179" y="902605"/>
                  <a:pt x="2995561" y="899016"/>
                </a:cubicBezTo>
                <a:lnTo>
                  <a:pt x="2818581" y="889183"/>
                </a:lnTo>
                <a:cubicBezTo>
                  <a:pt x="2778184" y="887407"/>
                  <a:pt x="2737728" y="887312"/>
                  <a:pt x="2697316" y="885906"/>
                </a:cubicBezTo>
                <a:cubicBezTo>
                  <a:pt x="2453552" y="877428"/>
                  <a:pt x="2521846" y="881801"/>
                  <a:pt x="2395793" y="872796"/>
                </a:cubicBezTo>
                <a:cubicBezTo>
                  <a:pt x="2335776" y="863564"/>
                  <a:pt x="2349072" y="864552"/>
                  <a:pt x="2271252" y="859687"/>
                </a:cubicBezTo>
                <a:cubicBezTo>
                  <a:pt x="2249189" y="858308"/>
                  <a:pt x="2216494" y="857350"/>
                  <a:pt x="2192593" y="853132"/>
                </a:cubicBezTo>
                <a:cubicBezTo>
                  <a:pt x="2182674" y="851382"/>
                  <a:pt x="2172996" y="848433"/>
                  <a:pt x="2163097" y="846577"/>
                </a:cubicBezTo>
                <a:cubicBezTo>
                  <a:pt x="2155504" y="845153"/>
                  <a:pt x="2147755" y="844682"/>
                  <a:pt x="2140155" y="843300"/>
                </a:cubicBezTo>
                <a:cubicBezTo>
                  <a:pt x="2123713" y="840310"/>
                  <a:pt x="2090993" y="833467"/>
                  <a:pt x="2090993" y="833467"/>
                </a:cubicBezTo>
                <a:cubicBezTo>
                  <a:pt x="2085579" y="830760"/>
                  <a:pt x="2051096" y="813973"/>
                  <a:pt x="2048387" y="810525"/>
                </a:cubicBezTo>
                <a:cubicBezTo>
                  <a:pt x="2043104" y="803802"/>
                  <a:pt x="2023777" y="743250"/>
                  <a:pt x="2022168" y="738422"/>
                </a:cubicBezTo>
                <a:cubicBezTo>
                  <a:pt x="2018440" y="712324"/>
                  <a:pt x="2012335" y="676701"/>
                  <a:pt x="2012335" y="649932"/>
                </a:cubicBezTo>
                <a:cubicBezTo>
                  <a:pt x="2012335" y="610588"/>
                  <a:pt x="2014785" y="571280"/>
                  <a:pt x="2015613" y="531945"/>
                </a:cubicBezTo>
                <a:cubicBezTo>
                  <a:pt x="2016970" y="467494"/>
                  <a:pt x="2016844" y="403010"/>
                  <a:pt x="2018890" y="338577"/>
                </a:cubicBezTo>
                <a:cubicBezTo>
                  <a:pt x="2019033" y="334075"/>
                  <a:pt x="2021191" y="329864"/>
                  <a:pt x="2022168" y="325467"/>
                </a:cubicBezTo>
                <a:cubicBezTo>
                  <a:pt x="2026893" y="304204"/>
                  <a:pt x="2021877" y="314432"/>
                  <a:pt x="2032000" y="299248"/>
                </a:cubicBezTo>
                <a:cubicBezTo>
                  <a:pt x="2038259" y="280470"/>
                  <a:pt x="2030530" y="297440"/>
                  <a:pt x="2048387" y="279583"/>
                </a:cubicBezTo>
                <a:cubicBezTo>
                  <a:pt x="2069379" y="258591"/>
                  <a:pt x="2052034" y="266350"/>
                  <a:pt x="2071329" y="259919"/>
                </a:cubicBezTo>
                <a:cubicBezTo>
                  <a:pt x="2074606" y="257734"/>
                  <a:pt x="2077541" y="254916"/>
                  <a:pt x="2081161" y="253364"/>
                </a:cubicBezTo>
                <a:cubicBezTo>
                  <a:pt x="2088884" y="250054"/>
                  <a:pt x="2111903" y="247568"/>
                  <a:pt x="2117213" y="246809"/>
                </a:cubicBezTo>
                <a:lnTo>
                  <a:pt x="2330245" y="250087"/>
                </a:lnTo>
                <a:cubicBezTo>
                  <a:pt x="2360854" y="250087"/>
                  <a:pt x="2391428" y="248016"/>
                  <a:pt x="2422013" y="246809"/>
                </a:cubicBezTo>
                <a:cubicBezTo>
                  <a:pt x="2474456" y="244739"/>
                  <a:pt x="2526857" y="241370"/>
                  <a:pt x="2579329" y="240254"/>
                </a:cubicBezTo>
                <a:lnTo>
                  <a:pt x="2864464" y="233700"/>
                </a:lnTo>
                <a:cubicBezTo>
                  <a:pt x="2903436" y="225040"/>
                  <a:pt x="2888322" y="227004"/>
                  <a:pt x="2933290" y="223867"/>
                </a:cubicBezTo>
                <a:lnTo>
                  <a:pt x="3034890" y="217313"/>
                </a:lnTo>
                <a:lnTo>
                  <a:pt x="3185652" y="220590"/>
                </a:lnTo>
                <a:cubicBezTo>
                  <a:pt x="3217384" y="221859"/>
                  <a:pt x="3248941" y="226926"/>
                  <a:pt x="3280697" y="227145"/>
                </a:cubicBezTo>
                <a:lnTo>
                  <a:pt x="3660877" y="223867"/>
                </a:lnTo>
                <a:cubicBezTo>
                  <a:pt x="3668524" y="220590"/>
                  <a:pt x="3676515" y="218019"/>
                  <a:pt x="3683819" y="214035"/>
                </a:cubicBezTo>
                <a:cubicBezTo>
                  <a:pt x="3688614" y="211419"/>
                  <a:pt x="3693300" y="208286"/>
                  <a:pt x="3696929" y="204203"/>
                </a:cubicBezTo>
                <a:cubicBezTo>
                  <a:pt x="3706743" y="193162"/>
                  <a:pt x="3713363" y="177890"/>
                  <a:pt x="3719871" y="164874"/>
                </a:cubicBezTo>
                <a:cubicBezTo>
                  <a:pt x="3720963" y="159412"/>
                  <a:pt x="3724028" y="153988"/>
                  <a:pt x="3723148" y="148487"/>
                </a:cubicBezTo>
                <a:cubicBezTo>
                  <a:pt x="3719590" y="126248"/>
                  <a:pt x="3718070" y="102415"/>
                  <a:pt x="3706761" y="82938"/>
                </a:cubicBezTo>
                <a:cubicBezTo>
                  <a:pt x="3697419" y="66850"/>
                  <a:pt x="3681091" y="54585"/>
                  <a:pt x="3664155" y="46887"/>
                </a:cubicBezTo>
                <a:cubicBezTo>
                  <a:pt x="3652138" y="41425"/>
                  <a:pt x="3640523" y="34971"/>
                  <a:pt x="3628103" y="30500"/>
                </a:cubicBezTo>
                <a:cubicBezTo>
                  <a:pt x="3593227" y="17945"/>
                  <a:pt x="3570024" y="14195"/>
                  <a:pt x="3533058" y="10835"/>
                </a:cubicBezTo>
                <a:cubicBezTo>
                  <a:pt x="3513444" y="9052"/>
                  <a:pt x="3493729" y="8650"/>
                  <a:pt x="3474064" y="7558"/>
                </a:cubicBezTo>
                <a:lnTo>
                  <a:pt x="3310193" y="14113"/>
                </a:lnTo>
                <a:cubicBezTo>
                  <a:pt x="3290442" y="15275"/>
                  <a:pt x="3270823" y="18135"/>
                  <a:pt x="3251200" y="20667"/>
                </a:cubicBezTo>
                <a:cubicBezTo>
                  <a:pt x="3203085" y="26875"/>
                  <a:pt x="3155339" y="36303"/>
                  <a:pt x="3106993" y="40332"/>
                </a:cubicBezTo>
                <a:cubicBezTo>
                  <a:pt x="3002184" y="49066"/>
                  <a:pt x="3054622" y="45792"/>
                  <a:pt x="2949677" y="50164"/>
                </a:cubicBezTo>
                <a:cubicBezTo>
                  <a:pt x="2919088" y="53441"/>
                  <a:pt x="2888601" y="57879"/>
                  <a:pt x="2857910" y="59996"/>
                </a:cubicBezTo>
                <a:cubicBezTo>
                  <a:pt x="2825195" y="62252"/>
                  <a:pt x="2792376" y="62770"/>
                  <a:pt x="2759587" y="63274"/>
                </a:cubicBezTo>
                <a:lnTo>
                  <a:pt x="2431845" y="66551"/>
                </a:lnTo>
                <a:cubicBezTo>
                  <a:pt x="2385961" y="65459"/>
                  <a:pt x="2340040" y="65423"/>
                  <a:pt x="2294193" y="63274"/>
                </a:cubicBezTo>
                <a:cubicBezTo>
                  <a:pt x="2231753" y="60347"/>
                  <a:pt x="2224140" y="55416"/>
                  <a:pt x="2166374" y="50164"/>
                </a:cubicBezTo>
                <a:cubicBezTo>
                  <a:pt x="2136918" y="47486"/>
                  <a:pt x="2107233" y="47278"/>
                  <a:pt x="2077884" y="43609"/>
                </a:cubicBezTo>
                <a:cubicBezTo>
                  <a:pt x="1949373" y="27545"/>
                  <a:pt x="2101380" y="45447"/>
                  <a:pt x="1973006" y="33777"/>
                </a:cubicBezTo>
                <a:cubicBezTo>
                  <a:pt x="1954383" y="32084"/>
                  <a:pt x="1935913" y="28915"/>
                  <a:pt x="1917290" y="27222"/>
                </a:cubicBezTo>
                <a:cubicBezTo>
                  <a:pt x="1899848" y="25636"/>
                  <a:pt x="1882327" y="25110"/>
                  <a:pt x="1864852" y="23945"/>
                </a:cubicBezTo>
                <a:lnTo>
                  <a:pt x="1818968" y="20667"/>
                </a:lnTo>
                <a:cubicBezTo>
                  <a:pt x="1698679" y="14165"/>
                  <a:pt x="1511724" y="12100"/>
                  <a:pt x="1425677" y="10835"/>
                </a:cubicBezTo>
                <a:lnTo>
                  <a:pt x="1074993" y="7558"/>
                </a:lnTo>
                <a:cubicBezTo>
                  <a:pt x="846403" y="-4799"/>
                  <a:pt x="1000934" y="945"/>
                  <a:pt x="639097" y="4280"/>
                </a:cubicBezTo>
                <a:lnTo>
                  <a:pt x="242529" y="7558"/>
                </a:lnTo>
                <a:cubicBezTo>
                  <a:pt x="211852" y="10625"/>
                  <a:pt x="213740" y="9970"/>
                  <a:pt x="186813" y="14113"/>
                </a:cubicBezTo>
                <a:cubicBezTo>
                  <a:pt x="180245" y="15123"/>
                  <a:pt x="173760" y="16729"/>
                  <a:pt x="167148" y="17390"/>
                </a:cubicBezTo>
                <a:cubicBezTo>
                  <a:pt x="151890" y="18916"/>
                  <a:pt x="136559" y="19575"/>
                  <a:pt x="121264" y="20667"/>
                </a:cubicBezTo>
                <a:cubicBezTo>
                  <a:pt x="113617" y="21760"/>
                  <a:pt x="105897" y="22430"/>
                  <a:pt x="98322" y="23945"/>
                </a:cubicBezTo>
                <a:cubicBezTo>
                  <a:pt x="94935" y="24623"/>
                  <a:pt x="92860" y="42517"/>
                  <a:pt x="88490" y="46887"/>
                </a:cubicBezTo>
                <a:close/>
              </a:path>
            </a:pathLst>
          </a:custGeom>
          <a:solidFill>
            <a:schemeClr val="accent3">
              <a:alpha val="24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2C534F1-D887-4F51-4481-0BC2EB074FC6}"/>
              </a:ext>
            </a:extLst>
          </p:cNvPr>
          <p:cNvSpPr/>
          <p:nvPr/>
        </p:nvSpPr>
        <p:spPr>
          <a:xfrm>
            <a:off x="6044537" y="2018890"/>
            <a:ext cx="2572007" cy="2012336"/>
          </a:xfrm>
          <a:custGeom>
            <a:avLst/>
            <a:gdLst>
              <a:gd name="connsiteX0" fmla="*/ 19702 w 2572007"/>
              <a:gd name="connsiteY0" fmla="*/ 229420 h 2012336"/>
              <a:gd name="connsiteX1" fmla="*/ 22979 w 2572007"/>
              <a:gd name="connsiteY1" fmla="*/ 321187 h 2012336"/>
              <a:gd name="connsiteX2" fmla="*/ 26256 w 2572007"/>
              <a:gd name="connsiteY2" fmla="*/ 344129 h 2012336"/>
              <a:gd name="connsiteX3" fmla="*/ 32811 w 2572007"/>
              <a:gd name="connsiteY3" fmla="*/ 380181 h 2012336"/>
              <a:gd name="connsiteX4" fmla="*/ 36089 w 2572007"/>
              <a:gd name="connsiteY4" fmla="*/ 422787 h 2012336"/>
              <a:gd name="connsiteX5" fmla="*/ 42644 w 2572007"/>
              <a:gd name="connsiteY5" fmla="*/ 481781 h 2012336"/>
              <a:gd name="connsiteX6" fmla="*/ 45921 w 2572007"/>
              <a:gd name="connsiteY6" fmla="*/ 570271 h 2012336"/>
              <a:gd name="connsiteX7" fmla="*/ 42644 w 2572007"/>
              <a:gd name="connsiteY7" fmla="*/ 750529 h 2012336"/>
              <a:gd name="connsiteX8" fmla="*/ 39366 w 2572007"/>
              <a:gd name="connsiteY8" fmla="*/ 789858 h 2012336"/>
              <a:gd name="connsiteX9" fmla="*/ 32811 w 2572007"/>
              <a:gd name="connsiteY9" fmla="*/ 822633 h 2012336"/>
              <a:gd name="connsiteX10" fmla="*/ 19702 w 2572007"/>
              <a:gd name="connsiteY10" fmla="*/ 907845 h 2012336"/>
              <a:gd name="connsiteX11" fmla="*/ 6592 w 2572007"/>
              <a:gd name="connsiteY11" fmla="*/ 1009445 h 2012336"/>
              <a:gd name="connsiteX12" fmla="*/ 3314 w 2572007"/>
              <a:gd name="connsiteY12" fmla="*/ 1065162 h 2012336"/>
              <a:gd name="connsiteX13" fmla="*/ 37 w 2572007"/>
              <a:gd name="connsiteY13" fmla="*/ 1114323 h 2012336"/>
              <a:gd name="connsiteX14" fmla="*/ 9869 w 2572007"/>
              <a:gd name="connsiteY14" fmla="*/ 1245420 h 2012336"/>
              <a:gd name="connsiteX15" fmla="*/ 13147 w 2572007"/>
              <a:gd name="connsiteY15" fmla="*/ 1664929 h 2012336"/>
              <a:gd name="connsiteX16" fmla="*/ 22979 w 2572007"/>
              <a:gd name="connsiteY16" fmla="*/ 1717368 h 2012336"/>
              <a:gd name="connsiteX17" fmla="*/ 36089 w 2572007"/>
              <a:gd name="connsiteY17" fmla="*/ 1776362 h 2012336"/>
              <a:gd name="connsiteX18" fmla="*/ 75418 w 2572007"/>
              <a:gd name="connsiteY18" fmla="*/ 1881239 h 2012336"/>
              <a:gd name="connsiteX19" fmla="*/ 104914 w 2572007"/>
              <a:gd name="connsiteY19" fmla="*/ 1927123 h 2012336"/>
              <a:gd name="connsiteX20" fmla="*/ 111469 w 2572007"/>
              <a:gd name="connsiteY20" fmla="*/ 1940233 h 2012336"/>
              <a:gd name="connsiteX21" fmla="*/ 134411 w 2572007"/>
              <a:gd name="connsiteY21" fmla="*/ 1959897 h 2012336"/>
              <a:gd name="connsiteX22" fmla="*/ 154076 w 2572007"/>
              <a:gd name="connsiteY22" fmla="*/ 1966452 h 2012336"/>
              <a:gd name="connsiteX23" fmla="*/ 255676 w 2572007"/>
              <a:gd name="connsiteY23" fmla="*/ 1963175 h 2012336"/>
              <a:gd name="connsiteX24" fmla="*/ 327779 w 2572007"/>
              <a:gd name="connsiteY24" fmla="*/ 1943510 h 2012336"/>
              <a:gd name="connsiteX25" fmla="*/ 350721 w 2572007"/>
              <a:gd name="connsiteY25" fmla="*/ 1927123 h 2012336"/>
              <a:gd name="connsiteX26" fmla="*/ 376940 w 2572007"/>
              <a:gd name="connsiteY26" fmla="*/ 1914013 h 2012336"/>
              <a:gd name="connsiteX27" fmla="*/ 396605 w 2572007"/>
              <a:gd name="connsiteY27" fmla="*/ 1891071 h 2012336"/>
              <a:gd name="connsiteX28" fmla="*/ 409714 w 2572007"/>
              <a:gd name="connsiteY28" fmla="*/ 1871407 h 2012336"/>
              <a:gd name="connsiteX29" fmla="*/ 432656 w 2572007"/>
              <a:gd name="connsiteY29" fmla="*/ 1822245 h 2012336"/>
              <a:gd name="connsiteX30" fmla="*/ 455598 w 2572007"/>
              <a:gd name="connsiteY30" fmla="*/ 1733755 h 2012336"/>
              <a:gd name="connsiteX31" fmla="*/ 468708 w 2572007"/>
              <a:gd name="connsiteY31" fmla="*/ 1681316 h 2012336"/>
              <a:gd name="connsiteX32" fmla="*/ 475263 w 2572007"/>
              <a:gd name="connsiteY32" fmla="*/ 1625600 h 2012336"/>
              <a:gd name="connsiteX33" fmla="*/ 485095 w 2572007"/>
              <a:gd name="connsiteY33" fmla="*/ 1563329 h 2012336"/>
              <a:gd name="connsiteX34" fmla="*/ 501482 w 2572007"/>
              <a:gd name="connsiteY34" fmla="*/ 1432233 h 2012336"/>
              <a:gd name="connsiteX35" fmla="*/ 494927 w 2572007"/>
              <a:gd name="connsiteY35" fmla="*/ 1265084 h 2012336"/>
              <a:gd name="connsiteX36" fmla="*/ 481818 w 2572007"/>
              <a:gd name="connsiteY36" fmla="*/ 1209368 h 2012336"/>
              <a:gd name="connsiteX37" fmla="*/ 465431 w 2572007"/>
              <a:gd name="connsiteY37" fmla="*/ 1117600 h 2012336"/>
              <a:gd name="connsiteX38" fmla="*/ 455598 w 2572007"/>
              <a:gd name="connsiteY38" fmla="*/ 1071716 h 2012336"/>
              <a:gd name="connsiteX39" fmla="*/ 449044 w 2572007"/>
              <a:gd name="connsiteY39" fmla="*/ 1029110 h 2012336"/>
              <a:gd name="connsiteX40" fmla="*/ 442489 w 2572007"/>
              <a:gd name="connsiteY40" fmla="*/ 943897 h 2012336"/>
              <a:gd name="connsiteX41" fmla="*/ 435934 w 2572007"/>
              <a:gd name="connsiteY41" fmla="*/ 904568 h 2012336"/>
              <a:gd name="connsiteX42" fmla="*/ 432656 w 2572007"/>
              <a:gd name="connsiteY42" fmla="*/ 858684 h 2012336"/>
              <a:gd name="connsiteX43" fmla="*/ 422824 w 2572007"/>
              <a:gd name="connsiteY43" fmla="*/ 776749 h 2012336"/>
              <a:gd name="connsiteX44" fmla="*/ 455598 w 2572007"/>
              <a:gd name="connsiteY44" fmla="*/ 285136 h 2012336"/>
              <a:gd name="connsiteX45" fmla="*/ 475263 w 2572007"/>
              <a:gd name="connsiteY45" fmla="*/ 255639 h 2012336"/>
              <a:gd name="connsiteX46" fmla="*/ 494927 w 2572007"/>
              <a:gd name="connsiteY46" fmla="*/ 235975 h 2012336"/>
              <a:gd name="connsiteX47" fmla="*/ 517869 w 2572007"/>
              <a:gd name="connsiteY47" fmla="*/ 209755 h 2012336"/>
              <a:gd name="connsiteX48" fmla="*/ 583418 w 2572007"/>
              <a:gd name="connsiteY48" fmla="*/ 170426 h 2012336"/>
              <a:gd name="connsiteX49" fmla="*/ 645689 w 2572007"/>
              <a:gd name="connsiteY49" fmla="*/ 150762 h 2012336"/>
              <a:gd name="connsiteX50" fmla="*/ 894773 w 2572007"/>
              <a:gd name="connsiteY50" fmla="*/ 147484 h 2012336"/>
              <a:gd name="connsiteX51" fmla="*/ 989818 w 2572007"/>
              <a:gd name="connsiteY51" fmla="*/ 140929 h 2012336"/>
              <a:gd name="connsiteX52" fmla="*/ 1035702 w 2572007"/>
              <a:gd name="connsiteY52" fmla="*/ 137652 h 2012336"/>
              <a:gd name="connsiteX53" fmla="*/ 1527314 w 2572007"/>
              <a:gd name="connsiteY53" fmla="*/ 144207 h 2012336"/>
              <a:gd name="connsiteX54" fmla="*/ 1710850 w 2572007"/>
              <a:gd name="connsiteY54" fmla="*/ 150762 h 2012336"/>
              <a:gd name="connsiteX55" fmla="*/ 1812450 w 2572007"/>
              <a:gd name="connsiteY55" fmla="*/ 144207 h 2012336"/>
              <a:gd name="connsiteX56" fmla="*/ 1848502 w 2572007"/>
              <a:gd name="connsiteY56" fmla="*/ 154039 h 2012336"/>
              <a:gd name="connsiteX57" fmla="*/ 1858334 w 2572007"/>
              <a:gd name="connsiteY57" fmla="*/ 157316 h 2012336"/>
              <a:gd name="connsiteX58" fmla="*/ 1950102 w 2572007"/>
              <a:gd name="connsiteY58" fmla="*/ 163871 h 2012336"/>
              <a:gd name="connsiteX59" fmla="*/ 1969766 w 2572007"/>
              <a:gd name="connsiteY59" fmla="*/ 167149 h 2012336"/>
              <a:gd name="connsiteX60" fmla="*/ 2028760 w 2572007"/>
              <a:gd name="connsiteY60" fmla="*/ 173704 h 2012336"/>
              <a:gd name="connsiteX61" fmla="*/ 2035314 w 2572007"/>
              <a:gd name="connsiteY61" fmla="*/ 183536 h 2012336"/>
              <a:gd name="connsiteX62" fmla="*/ 2045147 w 2572007"/>
              <a:gd name="connsiteY62" fmla="*/ 193368 h 2012336"/>
              <a:gd name="connsiteX63" fmla="*/ 2058256 w 2572007"/>
              <a:gd name="connsiteY63" fmla="*/ 229420 h 2012336"/>
              <a:gd name="connsiteX64" fmla="*/ 2054979 w 2572007"/>
              <a:gd name="connsiteY64" fmla="*/ 291691 h 2012336"/>
              <a:gd name="connsiteX65" fmla="*/ 2045147 w 2572007"/>
              <a:gd name="connsiteY65" fmla="*/ 314633 h 2012336"/>
              <a:gd name="connsiteX66" fmla="*/ 2038592 w 2572007"/>
              <a:gd name="connsiteY66" fmla="*/ 340852 h 2012336"/>
              <a:gd name="connsiteX67" fmla="*/ 2035314 w 2572007"/>
              <a:gd name="connsiteY67" fmla="*/ 370349 h 2012336"/>
              <a:gd name="connsiteX68" fmla="*/ 2032037 w 2572007"/>
              <a:gd name="connsiteY68" fmla="*/ 393291 h 2012336"/>
              <a:gd name="connsiteX69" fmla="*/ 2028760 w 2572007"/>
              <a:gd name="connsiteY69" fmla="*/ 419510 h 2012336"/>
              <a:gd name="connsiteX70" fmla="*/ 2035314 w 2572007"/>
              <a:gd name="connsiteY70" fmla="*/ 603045 h 2012336"/>
              <a:gd name="connsiteX71" fmla="*/ 2038592 w 2572007"/>
              <a:gd name="connsiteY71" fmla="*/ 635820 h 2012336"/>
              <a:gd name="connsiteX72" fmla="*/ 2051702 w 2572007"/>
              <a:gd name="connsiteY72" fmla="*/ 704645 h 2012336"/>
              <a:gd name="connsiteX73" fmla="*/ 2061534 w 2572007"/>
              <a:gd name="connsiteY73" fmla="*/ 734142 h 2012336"/>
              <a:gd name="connsiteX74" fmla="*/ 2074644 w 2572007"/>
              <a:gd name="connsiteY74" fmla="*/ 802968 h 2012336"/>
              <a:gd name="connsiteX75" fmla="*/ 2081198 w 2572007"/>
              <a:gd name="connsiteY75" fmla="*/ 835742 h 2012336"/>
              <a:gd name="connsiteX76" fmla="*/ 2087753 w 2572007"/>
              <a:gd name="connsiteY76" fmla="*/ 871794 h 2012336"/>
              <a:gd name="connsiteX77" fmla="*/ 2104140 w 2572007"/>
              <a:gd name="connsiteY77" fmla="*/ 947175 h 2012336"/>
              <a:gd name="connsiteX78" fmla="*/ 2113973 w 2572007"/>
              <a:gd name="connsiteY78" fmla="*/ 999613 h 2012336"/>
              <a:gd name="connsiteX79" fmla="*/ 2110695 w 2572007"/>
              <a:gd name="connsiteY79" fmla="*/ 1107768 h 2012336"/>
              <a:gd name="connsiteX80" fmla="*/ 2104140 w 2572007"/>
              <a:gd name="connsiteY80" fmla="*/ 1133987 h 2012336"/>
              <a:gd name="connsiteX81" fmla="*/ 2094308 w 2572007"/>
              <a:gd name="connsiteY81" fmla="*/ 1183149 h 2012336"/>
              <a:gd name="connsiteX82" fmla="*/ 2091031 w 2572007"/>
              <a:gd name="connsiteY82" fmla="*/ 1209368 h 2012336"/>
              <a:gd name="connsiteX83" fmla="*/ 2074644 w 2572007"/>
              <a:gd name="connsiteY83" fmla="*/ 1261807 h 2012336"/>
              <a:gd name="connsiteX84" fmla="*/ 2068089 w 2572007"/>
              <a:gd name="connsiteY84" fmla="*/ 1294581 h 2012336"/>
              <a:gd name="connsiteX85" fmla="*/ 2058256 w 2572007"/>
              <a:gd name="connsiteY85" fmla="*/ 1399458 h 2012336"/>
              <a:gd name="connsiteX86" fmla="*/ 2054979 w 2572007"/>
              <a:gd name="connsiteY86" fmla="*/ 1432233 h 2012336"/>
              <a:gd name="connsiteX87" fmla="*/ 2051702 w 2572007"/>
              <a:gd name="connsiteY87" fmla="*/ 1465007 h 2012336"/>
              <a:gd name="connsiteX88" fmla="*/ 2041869 w 2572007"/>
              <a:gd name="connsiteY88" fmla="*/ 1615768 h 2012336"/>
              <a:gd name="connsiteX89" fmla="*/ 2035314 w 2572007"/>
              <a:gd name="connsiteY89" fmla="*/ 1694426 h 2012336"/>
              <a:gd name="connsiteX90" fmla="*/ 2032037 w 2572007"/>
              <a:gd name="connsiteY90" fmla="*/ 1737033 h 2012336"/>
              <a:gd name="connsiteX91" fmla="*/ 2038592 w 2572007"/>
              <a:gd name="connsiteY91" fmla="*/ 1841910 h 2012336"/>
              <a:gd name="connsiteX92" fmla="*/ 2041869 w 2572007"/>
              <a:gd name="connsiteY92" fmla="*/ 1864852 h 2012336"/>
              <a:gd name="connsiteX93" fmla="*/ 2058256 w 2572007"/>
              <a:gd name="connsiteY93" fmla="*/ 1894349 h 2012336"/>
              <a:gd name="connsiteX94" fmla="*/ 2064811 w 2572007"/>
              <a:gd name="connsiteY94" fmla="*/ 1907458 h 2012336"/>
              <a:gd name="connsiteX95" fmla="*/ 2071366 w 2572007"/>
              <a:gd name="connsiteY95" fmla="*/ 1923845 h 2012336"/>
              <a:gd name="connsiteX96" fmla="*/ 2107418 w 2572007"/>
              <a:gd name="connsiteY96" fmla="*/ 1969729 h 2012336"/>
              <a:gd name="connsiteX97" fmla="*/ 2136914 w 2572007"/>
              <a:gd name="connsiteY97" fmla="*/ 1989394 h 2012336"/>
              <a:gd name="connsiteX98" fmla="*/ 2166411 w 2572007"/>
              <a:gd name="connsiteY98" fmla="*/ 2005781 h 2012336"/>
              <a:gd name="connsiteX99" fmla="*/ 2202463 w 2572007"/>
              <a:gd name="connsiteY99" fmla="*/ 2012336 h 2012336"/>
              <a:gd name="connsiteX100" fmla="*/ 2317173 w 2572007"/>
              <a:gd name="connsiteY100" fmla="*/ 1995949 h 2012336"/>
              <a:gd name="connsiteX101" fmla="*/ 2363056 w 2572007"/>
              <a:gd name="connsiteY101" fmla="*/ 1976284 h 2012336"/>
              <a:gd name="connsiteX102" fmla="*/ 2438437 w 2572007"/>
              <a:gd name="connsiteY102" fmla="*/ 1927123 h 2012336"/>
              <a:gd name="connsiteX103" fmla="*/ 2490876 w 2572007"/>
              <a:gd name="connsiteY103" fmla="*/ 1848465 h 2012336"/>
              <a:gd name="connsiteX104" fmla="*/ 2517095 w 2572007"/>
              <a:gd name="connsiteY104" fmla="*/ 1779639 h 2012336"/>
              <a:gd name="connsiteX105" fmla="*/ 2562979 w 2572007"/>
              <a:gd name="connsiteY105" fmla="*/ 1560052 h 2012336"/>
              <a:gd name="connsiteX106" fmla="*/ 2566256 w 2572007"/>
              <a:gd name="connsiteY106" fmla="*/ 1078271 h 2012336"/>
              <a:gd name="connsiteX107" fmla="*/ 2553147 w 2572007"/>
              <a:gd name="connsiteY107" fmla="*/ 911123 h 2012336"/>
              <a:gd name="connsiteX108" fmla="*/ 2549869 w 2572007"/>
              <a:gd name="connsiteY108" fmla="*/ 839020 h 2012336"/>
              <a:gd name="connsiteX109" fmla="*/ 2536760 w 2572007"/>
              <a:gd name="connsiteY109" fmla="*/ 694813 h 2012336"/>
              <a:gd name="connsiteX110" fmla="*/ 2533482 w 2572007"/>
              <a:gd name="connsiteY110" fmla="*/ 514555 h 2012336"/>
              <a:gd name="connsiteX111" fmla="*/ 2523650 w 2572007"/>
              <a:gd name="connsiteY111" fmla="*/ 419510 h 2012336"/>
              <a:gd name="connsiteX112" fmla="*/ 2477766 w 2572007"/>
              <a:gd name="connsiteY112" fmla="*/ 285136 h 2012336"/>
              <a:gd name="connsiteX113" fmla="*/ 2444992 w 2572007"/>
              <a:gd name="connsiteY113" fmla="*/ 203200 h 2012336"/>
              <a:gd name="connsiteX114" fmla="*/ 2399108 w 2572007"/>
              <a:gd name="connsiteY114" fmla="*/ 134375 h 2012336"/>
              <a:gd name="connsiteX115" fmla="*/ 2353224 w 2572007"/>
              <a:gd name="connsiteY115" fmla="*/ 101600 h 2012336"/>
              <a:gd name="connsiteX116" fmla="*/ 2323727 w 2572007"/>
              <a:gd name="connsiteY116" fmla="*/ 88491 h 2012336"/>
              <a:gd name="connsiteX117" fmla="*/ 2218850 w 2572007"/>
              <a:gd name="connsiteY117" fmla="*/ 75381 h 2012336"/>
              <a:gd name="connsiteX118" fmla="*/ 2100863 w 2572007"/>
              <a:gd name="connsiteY118" fmla="*/ 55716 h 2012336"/>
              <a:gd name="connsiteX119" fmla="*/ 2009095 w 2572007"/>
              <a:gd name="connsiteY119" fmla="*/ 49162 h 2012336"/>
              <a:gd name="connsiteX120" fmla="*/ 1868166 w 2572007"/>
              <a:gd name="connsiteY120" fmla="*/ 36052 h 2012336"/>
              <a:gd name="connsiteX121" fmla="*/ 1796063 w 2572007"/>
              <a:gd name="connsiteY121" fmla="*/ 29497 h 2012336"/>
              <a:gd name="connsiteX122" fmla="*/ 1730514 w 2572007"/>
              <a:gd name="connsiteY122" fmla="*/ 26220 h 2012336"/>
              <a:gd name="connsiteX123" fmla="*/ 1658411 w 2572007"/>
              <a:gd name="connsiteY123" fmla="*/ 19665 h 2012336"/>
              <a:gd name="connsiteX124" fmla="*/ 1487985 w 2572007"/>
              <a:gd name="connsiteY124" fmla="*/ 9833 h 2012336"/>
              <a:gd name="connsiteX125" fmla="*/ 1428992 w 2572007"/>
              <a:gd name="connsiteY125" fmla="*/ 6555 h 2012336"/>
              <a:gd name="connsiteX126" fmla="*/ 1369998 w 2572007"/>
              <a:gd name="connsiteY126" fmla="*/ 0 h 2012336"/>
              <a:gd name="connsiteX127" fmla="*/ 989818 w 2572007"/>
              <a:gd name="connsiteY127" fmla="*/ 6555 h 2012336"/>
              <a:gd name="connsiteX128" fmla="*/ 904605 w 2572007"/>
              <a:gd name="connsiteY128" fmla="*/ 13110 h 2012336"/>
              <a:gd name="connsiteX129" fmla="*/ 770231 w 2572007"/>
              <a:gd name="connsiteY129" fmla="*/ 26220 h 2012336"/>
              <a:gd name="connsiteX130" fmla="*/ 707960 w 2572007"/>
              <a:gd name="connsiteY130" fmla="*/ 36052 h 2012336"/>
              <a:gd name="connsiteX131" fmla="*/ 553921 w 2572007"/>
              <a:gd name="connsiteY131" fmla="*/ 45884 h 2012336"/>
              <a:gd name="connsiteX132" fmla="*/ 501482 w 2572007"/>
              <a:gd name="connsiteY132" fmla="*/ 52439 h 2012336"/>
              <a:gd name="connsiteX133" fmla="*/ 439211 w 2572007"/>
              <a:gd name="connsiteY133" fmla="*/ 58994 h 2012336"/>
              <a:gd name="connsiteX134" fmla="*/ 275340 w 2572007"/>
              <a:gd name="connsiteY134" fmla="*/ 78658 h 2012336"/>
              <a:gd name="connsiteX135" fmla="*/ 203237 w 2572007"/>
              <a:gd name="connsiteY135" fmla="*/ 91768 h 2012336"/>
              <a:gd name="connsiteX136" fmla="*/ 144244 w 2572007"/>
              <a:gd name="connsiteY136" fmla="*/ 114710 h 2012336"/>
              <a:gd name="connsiteX137" fmla="*/ 121302 w 2572007"/>
              <a:gd name="connsiteY137" fmla="*/ 127820 h 2012336"/>
              <a:gd name="connsiteX138" fmla="*/ 101637 w 2572007"/>
              <a:gd name="connsiteY138" fmla="*/ 137652 h 2012336"/>
              <a:gd name="connsiteX139" fmla="*/ 88527 w 2572007"/>
              <a:gd name="connsiteY139" fmla="*/ 147484 h 2012336"/>
              <a:gd name="connsiteX140" fmla="*/ 75418 w 2572007"/>
              <a:gd name="connsiteY140" fmla="*/ 154039 h 2012336"/>
              <a:gd name="connsiteX141" fmla="*/ 45921 w 2572007"/>
              <a:gd name="connsiteY141" fmla="*/ 180258 h 2012336"/>
              <a:gd name="connsiteX142" fmla="*/ 39366 w 2572007"/>
              <a:gd name="connsiteY142" fmla="*/ 193368 h 2012336"/>
              <a:gd name="connsiteX143" fmla="*/ 36089 w 2572007"/>
              <a:gd name="connsiteY143" fmla="*/ 203200 h 2012336"/>
              <a:gd name="connsiteX144" fmla="*/ 19702 w 2572007"/>
              <a:gd name="connsiteY144" fmla="*/ 229420 h 201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572007" h="2012336">
                <a:moveTo>
                  <a:pt x="19702" y="229420"/>
                </a:moveTo>
                <a:cubicBezTo>
                  <a:pt x="17517" y="249085"/>
                  <a:pt x="21233" y="290628"/>
                  <a:pt x="22979" y="321187"/>
                </a:cubicBezTo>
                <a:cubicBezTo>
                  <a:pt x="23420" y="328899"/>
                  <a:pt x="25081" y="336494"/>
                  <a:pt x="26256" y="344129"/>
                </a:cubicBezTo>
                <a:cubicBezTo>
                  <a:pt x="29049" y="362283"/>
                  <a:pt x="29405" y="363150"/>
                  <a:pt x="32811" y="380181"/>
                </a:cubicBezTo>
                <a:cubicBezTo>
                  <a:pt x="33904" y="394383"/>
                  <a:pt x="34717" y="408609"/>
                  <a:pt x="36089" y="422787"/>
                </a:cubicBezTo>
                <a:cubicBezTo>
                  <a:pt x="37995" y="442481"/>
                  <a:pt x="41328" y="462039"/>
                  <a:pt x="42644" y="481781"/>
                </a:cubicBezTo>
                <a:cubicBezTo>
                  <a:pt x="44607" y="511233"/>
                  <a:pt x="44829" y="540774"/>
                  <a:pt x="45921" y="570271"/>
                </a:cubicBezTo>
                <a:cubicBezTo>
                  <a:pt x="44829" y="630357"/>
                  <a:pt x="44437" y="690460"/>
                  <a:pt x="42644" y="750529"/>
                </a:cubicBezTo>
                <a:cubicBezTo>
                  <a:pt x="42251" y="763678"/>
                  <a:pt x="41144" y="776824"/>
                  <a:pt x="39366" y="789858"/>
                </a:cubicBezTo>
                <a:cubicBezTo>
                  <a:pt x="37861" y="800897"/>
                  <a:pt x="34996" y="811708"/>
                  <a:pt x="32811" y="822633"/>
                </a:cubicBezTo>
                <a:cubicBezTo>
                  <a:pt x="24897" y="909697"/>
                  <a:pt x="36227" y="799251"/>
                  <a:pt x="19702" y="907845"/>
                </a:cubicBezTo>
                <a:cubicBezTo>
                  <a:pt x="14565" y="941604"/>
                  <a:pt x="6592" y="1009445"/>
                  <a:pt x="6592" y="1009445"/>
                </a:cubicBezTo>
                <a:cubicBezTo>
                  <a:pt x="5499" y="1028017"/>
                  <a:pt x="4475" y="1046594"/>
                  <a:pt x="3314" y="1065162"/>
                </a:cubicBezTo>
                <a:cubicBezTo>
                  <a:pt x="2290" y="1081553"/>
                  <a:pt x="-345" y="1097904"/>
                  <a:pt x="37" y="1114323"/>
                </a:cubicBezTo>
                <a:cubicBezTo>
                  <a:pt x="520" y="1135091"/>
                  <a:pt x="7052" y="1211614"/>
                  <a:pt x="9869" y="1245420"/>
                </a:cubicBezTo>
                <a:cubicBezTo>
                  <a:pt x="10962" y="1385256"/>
                  <a:pt x="11091" y="1525104"/>
                  <a:pt x="13147" y="1664929"/>
                </a:cubicBezTo>
                <a:cubicBezTo>
                  <a:pt x="13445" y="1685170"/>
                  <a:pt x="18478" y="1697862"/>
                  <a:pt x="22979" y="1717368"/>
                </a:cubicBezTo>
                <a:cubicBezTo>
                  <a:pt x="27509" y="1736996"/>
                  <a:pt x="29719" y="1757251"/>
                  <a:pt x="36089" y="1776362"/>
                </a:cubicBezTo>
                <a:cubicBezTo>
                  <a:pt x="47353" y="1810155"/>
                  <a:pt x="60629" y="1851662"/>
                  <a:pt x="75418" y="1881239"/>
                </a:cubicBezTo>
                <a:cubicBezTo>
                  <a:pt x="116060" y="1962522"/>
                  <a:pt x="72295" y="1883629"/>
                  <a:pt x="104914" y="1927123"/>
                </a:cubicBezTo>
                <a:cubicBezTo>
                  <a:pt x="107845" y="1931032"/>
                  <a:pt x="108629" y="1936257"/>
                  <a:pt x="111469" y="1940233"/>
                </a:cubicBezTo>
                <a:cubicBezTo>
                  <a:pt x="115112" y="1945333"/>
                  <a:pt x="129440" y="1957412"/>
                  <a:pt x="134411" y="1959897"/>
                </a:cubicBezTo>
                <a:cubicBezTo>
                  <a:pt x="140591" y="1962987"/>
                  <a:pt x="147521" y="1964267"/>
                  <a:pt x="154076" y="1966452"/>
                </a:cubicBezTo>
                <a:cubicBezTo>
                  <a:pt x="187943" y="1965360"/>
                  <a:pt x="221937" y="1966314"/>
                  <a:pt x="255676" y="1963175"/>
                </a:cubicBezTo>
                <a:cubicBezTo>
                  <a:pt x="267844" y="1962043"/>
                  <a:pt x="314326" y="1947546"/>
                  <a:pt x="327779" y="1943510"/>
                </a:cubicBezTo>
                <a:cubicBezTo>
                  <a:pt x="335426" y="1938048"/>
                  <a:pt x="342662" y="1931958"/>
                  <a:pt x="350721" y="1927123"/>
                </a:cubicBezTo>
                <a:cubicBezTo>
                  <a:pt x="359100" y="1922096"/>
                  <a:pt x="369257" y="1920050"/>
                  <a:pt x="376940" y="1914013"/>
                </a:cubicBezTo>
                <a:cubicBezTo>
                  <a:pt x="384860" y="1907790"/>
                  <a:pt x="390464" y="1899054"/>
                  <a:pt x="396605" y="1891071"/>
                </a:cubicBezTo>
                <a:cubicBezTo>
                  <a:pt x="401408" y="1884827"/>
                  <a:pt x="405585" y="1878116"/>
                  <a:pt x="409714" y="1871407"/>
                </a:cubicBezTo>
                <a:cubicBezTo>
                  <a:pt x="420853" y="1853306"/>
                  <a:pt x="426728" y="1842994"/>
                  <a:pt x="432656" y="1822245"/>
                </a:cubicBezTo>
                <a:cubicBezTo>
                  <a:pt x="441027" y="1792946"/>
                  <a:pt x="448046" y="1763276"/>
                  <a:pt x="455598" y="1733755"/>
                </a:cubicBezTo>
                <a:cubicBezTo>
                  <a:pt x="460063" y="1716299"/>
                  <a:pt x="468708" y="1681316"/>
                  <a:pt x="468708" y="1681316"/>
                </a:cubicBezTo>
                <a:cubicBezTo>
                  <a:pt x="470893" y="1662744"/>
                  <a:pt x="472690" y="1644122"/>
                  <a:pt x="475263" y="1625600"/>
                </a:cubicBezTo>
                <a:cubicBezTo>
                  <a:pt x="478154" y="1604786"/>
                  <a:pt x="482489" y="1584181"/>
                  <a:pt x="485095" y="1563329"/>
                </a:cubicBezTo>
                <a:cubicBezTo>
                  <a:pt x="506463" y="1392386"/>
                  <a:pt x="476365" y="1591309"/>
                  <a:pt x="501482" y="1432233"/>
                </a:cubicBezTo>
                <a:cubicBezTo>
                  <a:pt x="505996" y="1355500"/>
                  <a:pt x="508307" y="1362563"/>
                  <a:pt x="494927" y="1265084"/>
                </a:cubicBezTo>
                <a:cubicBezTo>
                  <a:pt x="492333" y="1246182"/>
                  <a:pt x="485895" y="1228006"/>
                  <a:pt x="481818" y="1209368"/>
                </a:cubicBezTo>
                <a:cubicBezTo>
                  <a:pt x="461653" y="1117185"/>
                  <a:pt x="480987" y="1201601"/>
                  <a:pt x="465431" y="1117600"/>
                </a:cubicBezTo>
                <a:cubicBezTo>
                  <a:pt x="462583" y="1102220"/>
                  <a:pt x="458446" y="1087096"/>
                  <a:pt x="455598" y="1071716"/>
                </a:cubicBezTo>
                <a:cubicBezTo>
                  <a:pt x="452982" y="1057587"/>
                  <a:pt x="450510" y="1043404"/>
                  <a:pt x="449044" y="1029110"/>
                </a:cubicBezTo>
                <a:cubicBezTo>
                  <a:pt x="446138" y="1000770"/>
                  <a:pt x="447173" y="971998"/>
                  <a:pt x="442489" y="943897"/>
                </a:cubicBezTo>
                <a:lnTo>
                  <a:pt x="435934" y="904568"/>
                </a:lnTo>
                <a:cubicBezTo>
                  <a:pt x="434841" y="889273"/>
                  <a:pt x="434414" y="873917"/>
                  <a:pt x="432656" y="858684"/>
                </a:cubicBezTo>
                <a:cubicBezTo>
                  <a:pt x="418284" y="734125"/>
                  <a:pt x="432991" y="908893"/>
                  <a:pt x="422824" y="776749"/>
                </a:cubicBezTo>
                <a:cubicBezTo>
                  <a:pt x="425079" y="627942"/>
                  <a:pt x="371709" y="430034"/>
                  <a:pt x="455598" y="285136"/>
                </a:cubicBezTo>
                <a:cubicBezTo>
                  <a:pt x="461519" y="274909"/>
                  <a:pt x="467881" y="264867"/>
                  <a:pt x="475263" y="255639"/>
                </a:cubicBezTo>
                <a:cubicBezTo>
                  <a:pt x="481054" y="248401"/>
                  <a:pt x="488619" y="242768"/>
                  <a:pt x="494927" y="235975"/>
                </a:cubicBezTo>
                <a:cubicBezTo>
                  <a:pt x="502829" y="227465"/>
                  <a:pt x="509397" y="217698"/>
                  <a:pt x="517869" y="209755"/>
                </a:cubicBezTo>
                <a:cubicBezTo>
                  <a:pt x="545885" y="183489"/>
                  <a:pt x="548638" y="186901"/>
                  <a:pt x="583418" y="170426"/>
                </a:cubicBezTo>
                <a:cubicBezTo>
                  <a:pt x="610536" y="157581"/>
                  <a:pt x="612556" y="151904"/>
                  <a:pt x="645689" y="150762"/>
                </a:cubicBezTo>
                <a:cubicBezTo>
                  <a:pt x="728675" y="147900"/>
                  <a:pt x="811745" y="148577"/>
                  <a:pt x="894773" y="147484"/>
                </a:cubicBezTo>
                <a:lnTo>
                  <a:pt x="989818" y="140929"/>
                </a:lnTo>
                <a:lnTo>
                  <a:pt x="1035702" y="137652"/>
                </a:lnTo>
                <a:cubicBezTo>
                  <a:pt x="1293207" y="139911"/>
                  <a:pt x="1333939" y="137901"/>
                  <a:pt x="1527314" y="144207"/>
                </a:cubicBezTo>
                <a:lnTo>
                  <a:pt x="1710850" y="150762"/>
                </a:lnTo>
                <a:cubicBezTo>
                  <a:pt x="1744717" y="148577"/>
                  <a:pt x="1778526" y="145150"/>
                  <a:pt x="1812450" y="144207"/>
                </a:cubicBezTo>
                <a:cubicBezTo>
                  <a:pt x="1821004" y="143969"/>
                  <a:pt x="1841673" y="151763"/>
                  <a:pt x="1848502" y="154039"/>
                </a:cubicBezTo>
                <a:cubicBezTo>
                  <a:pt x="1851779" y="155131"/>
                  <a:pt x="1854888" y="157070"/>
                  <a:pt x="1858334" y="157316"/>
                </a:cubicBezTo>
                <a:lnTo>
                  <a:pt x="1950102" y="163871"/>
                </a:lnTo>
                <a:cubicBezTo>
                  <a:pt x="1956657" y="164964"/>
                  <a:pt x="1963166" y="166373"/>
                  <a:pt x="1969766" y="167149"/>
                </a:cubicBezTo>
                <a:cubicBezTo>
                  <a:pt x="2059895" y="177753"/>
                  <a:pt x="1964178" y="164476"/>
                  <a:pt x="2028760" y="173704"/>
                </a:cubicBezTo>
                <a:cubicBezTo>
                  <a:pt x="2030945" y="176981"/>
                  <a:pt x="2032792" y="180510"/>
                  <a:pt x="2035314" y="183536"/>
                </a:cubicBezTo>
                <a:cubicBezTo>
                  <a:pt x="2038281" y="187097"/>
                  <a:pt x="2042690" y="189438"/>
                  <a:pt x="2045147" y="193368"/>
                </a:cubicBezTo>
                <a:cubicBezTo>
                  <a:pt x="2048407" y="198583"/>
                  <a:pt x="2056726" y="224829"/>
                  <a:pt x="2058256" y="229420"/>
                </a:cubicBezTo>
                <a:cubicBezTo>
                  <a:pt x="2057164" y="250177"/>
                  <a:pt x="2058139" y="271147"/>
                  <a:pt x="2054979" y="291691"/>
                </a:cubicBezTo>
                <a:cubicBezTo>
                  <a:pt x="2053714" y="299914"/>
                  <a:pt x="2047778" y="306740"/>
                  <a:pt x="2045147" y="314633"/>
                </a:cubicBezTo>
                <a:cubicBezTo>
                  <a:pt x="2042298" y="323179"/>
                  <a:pt x="2040777" y="332112"/>
                  <a:pt x="2038592" y="340852"/>
                </a:cubicBezTo>
                <a:cubicBezTo>
                  <a:pt x="2037499" y="350684"/>
                  <a:pt x="2036541" y="360533"/>
                  <a:pt x="2035314" y="370349"/>
                </a:cubicBezTo>
                <a:cubicBezTo>
                  <a:pt x="2034356" y="378014"/>
                  <a:pt x="2033058" y="385634"/>
                  <a:pt x="2032037" y="393291"/>
                </a:cubicBezTo>
                <a:cubicBezTo>
                  <a:pt x="2030873" y="402021"/>
                  <a:pt x="2029852" y="410770"/>
                  <a:pt x="2028760" y="419510"/>
                </a:cubicBezTo>
                <a:cubicBezTo>
                  <a:pt x="2030945" y="480688"/>
                  <a:pt x="2032534" y="541891"/>
                  <a:pt x="2035314" y="603045"/>
                </a:cubicBezTo>
                <a:cubicBezTo>
                  <a:pt x="2035813" y="614013"/>
                  <a:pt x="2036844" y="624981"/>
                  <a:pt x="2038592" y="635820"/>
                </a:cubicBezTo>
                <a:cubicBezTo>
                  <a:pt x="2042311" y="658876"/>
                  <a:pt x="2044317" y="682489"/>
                  <a:pt x="2051702" y="704645"/>
                </a:cubicBezTo>
                <a:cubicBezTo>
                  <a:pt x="2054979" y="714477"/>
                  <a:pt x="2059179" y="724049"/>
                  <a:pt x="2061534" y="734142"/>
                </a:cubicBezTo>
                <a:cubicBezTo>
                  <a:pt x="2066841" y="756886"/>
                  <a:pt x="2070206" y="780039"/>
                  <a:pt x="2074644" y="802968"/>
                </a:cubicBezTo>
                <a:cubicBezTo>
                  <a:pt x="2076761" y="813906"/>
                  <a:pt x="2079114" y="824798"/>
                  <a:pt x="2081198" y="835742"/>
                </a:cubicBezTo>
                <a:cubicBezTo>
                  <a:pt x="2083483" y="847741"/>
                  <a:pt x="2084791" y="859944"/>
                  <a:pt x="2087753" y="871794"/>
                </a:cubicBezTo>
                <a:cubicBezTo>
                  <a:pt x="2110477" y="962693"/>
                  <a:pt x="2086192" y="861925"/>
                  <a:pt x="2104140" y="947175"/>
                </a:cubicBezTo>
                <a:cubicBezTo>
                  <a:pt x="2114838" y="997989"/>
                  <a:pt x="2107616" y="948763"/>
                  <a:pt x="2113973" y="999613"/>
                </a:cubicBezTo>
                <a:cubicBezTo>
                  <a:pt x="2112880" y="1035665"/>
                  <a:pt x="2113327" y="1071796"/>
                  <a:pt x="2110695" y="1107768"/>
                </a:cubicBezTo>
                <a:cubicBezTo>
                  <a:pt x="2110038" y="1116753"/>
                  <a:pt x="2105800" y="1125133"/>
                  <a:pt x="2104140" y="1133987"/>
                </a:cubicBezTo>
                <a:cubicBezTo>
                  <a:pt x="2093674" y="1189808"/>
                  <a:pt x="2108884" y="1132135"/>
                  <a:pt x="2094308" y="1183149"/>
                </a:cubicBezTo>
                <a:cubicBezTo>
                  <a:pt x="2093216" y="1191889"/>
                  <a:pt x="2092758" y="1200731"/>
                  <a:pt x="2091031" y="1209368"/>
                </a:cubicBezTo>
                <a:cubicBezTo>
                  <a:pt x="2087067" y="1229190"/>
                  <a:pt x="2079905" y="1241816"/>
                  <a:pt x="2074644" y="1261807"/>
                </a:cubicBezTo>
                <a:cubicBezTo>
                  <a:pt x="2071809" y="1272581"/>
                  <a:pt x="2070274" y="1283656"/>
                  <a:pt x="2068089" y="1294581"/>
                </a:cubicBezTo>
                <a:cubicBezTo>
                  <a:pt x="2062986" y="1355810"/>
                  <a:pt x="2066122" y="1320791"/>
                  <a:pt x="2058256" y="1399458"/>
                </a:cubicBezTo>
                <a:lnTo>
                  <a:pt x="2054979" y="1432233"/>
                </a:lnTo>
                <a:lnTo>
                  <a:pt x="2051702" y="1465007"/>
                </a:lnTo>
                <a:cubicBezTo>
                  <a:pt x="2047135" y="1570036"/>
                  <a:pt x="2050797" y="1510867"/>
                  <a:pt x="2041869" y="1615768"/>
                </a:cubicBezTo>
                <a:cubicBezTo>
                  <a:pt x="2039638" y="1641983"/>
                  <a:pt x="2037440" y="1668202"/>
                  <a:pt x="2035314" y="1694426"/>
                </a:cubicBezTo>
                <a:cubicBezTo>
                  <a:pt x="2034163" y="1708624"/>
                  <a:pt x="2032037" y="1737033"/>
                  <a:pt x="2032037" y="1737033"/>
                </a:cubicBezTo>
                <a:cubicBezTo>
                  <a:pt x="2035092" y="1810371"/>
                  <a:pt x="2032256" y="1794391"/>
                  <a:pt x="2038592" y="1841910"/>
                </a:cubicBezTo>
                <a:cubicBezTo>
                  <a:pt x="2039613" y="1849567"/>
                  <a:pt x="2039995" y="1857358"/>
                  <a:pt x="2041869" y="1864852"/>
                </a:cubicBezTo>
                <a:cubicBezTo>
                  <a:pt x="2046686" y="1884120"/>
                  <a:pt x="2048392" y="1878566"/>
                  <a:pt x="2058256" y="1894349"/>
                </a:cubicBezTo>
                <a:cubicBezTo>
                  <a:pt x="2060845" y="1898492"/>
                  <a:pt x="2062827" y="1902994"/>
                  <a:pt x="2064811" y="1907458"/>
                </a:cubicBezTo>
                <a:cubicBezTo>
                  <a:pt x="2067200" y="1912834"/>
                  <a:pt x="2068283" y="1918835"/>
                  <a:pt x="2071366" y="1923845"/>
                </a:cubicBezTo>
                <a:cubicBezTo>
                  <a:pt x="2071947" y="1924790"/>
                  <a:pt x="2102939" y="1966743"/>
                  <a:pt x="2107418" y="1969729"/>
                </a:cubicBezTo>
                <a:cubicBezTo>
                  <a:pt x="2117250" y="1976284"/>
                  <a:pt x="2126831" y="1983232"/>
                  <a:pt x="2136914" y="1989394"/>
                </a:cubicBezTo>
                <a:cubicBezTo>
                  <a:pt x="2146511" y="1995259"/>
                  <a:pt x="2155795" y="2002065"/>
                  <a:pt x="2166411" y="2005781"/>
                </a:cubicBezTo>
                <a:cubicBezTo>
                  <a:pt x="2177940" y="2009816"/>
                  <a:pt x="2190446" y="2010151"/>
                  <a:pt x="2202463" y="2012336"/>
                </a:cubicBezTo>
                <a:cubicBezTo>
                  <a:pt x="2240700" y="2006874"/>
                  <a:pt x="2279486" y="2004409"/>
                  <a:pt x="2317173" y="1995949"/>
                </a:cubicBezTo>
                <a:cubicBezTo>
                  <a:pt x="2333409" y="1992304"/>
                  <a:pt x="2348284" y="1983944"/>
                  <a:pt x="2363056" y="1976284"/>
                </a:cubicBezTo>
                <a:cubicBezTo>
                  <a:pt x="2371520" y="1971895"/>
                  <a:pt x="2428386" y="1936583"/>
                  <a:pt x="2438437" y="1927123"/>
                </a:cubicBezTo>
                <a:cubicBezTo>
                  <a:pt x="2453985" y="1912489"/>
                  <a:pt x="2484314" y="1862360"/>
                  <a:pt x="2490876" y="1848465"/>
                </a:cubicBezTo>
                <a:cubicBezTo>
                  <a:pt x="2501359" y="1826265"/>
                  <a:pt x="2510121" y="1803178"/>
                  <a:pt x="2517095" y="1779639"/>
                </a:cubicBezTo>
                <a:cubicBezTo>
                  <a:pt x="2540710" y="1699937"/>
                  <a:pt x="2548550" y="1641814"/>
                  <a:pt x="2562979" y="1560052"/>
                </a:cubicBezTo>
                <a:cubicBezTo>
                  <a:pt x="2577196" y="1339690"/>
                  <a:pt x="2571683" y="1463608"/>
                  <a:pt x="2566256" y="1078271"/>
                </a:cubicBezTo>
                <a:cubicBezTo>
                  <a:pt x="2565034" y="991504"/>
                  <a:pt x="2563354" y="996185"/>
                  <a:pt x="2553147" y="911123"/>
                </a:cubicBezTo>
                <a:cubicBezTo>
                  <a:pt x="2552054" y="887089"/>
                  <a:pt x="2551686" y="863010"/>
                  <a:pt x="2549869" y="839020"/>
                </a:cubicBezTo>
                <a:cubicBezTo>
                  <a:pt x="2546223" y="790891"/>
                  <a:pt x="2536760" y="694813"/>
                  <a:pt x="2536760" y="694813"/>
                </a:cubicBezTo>
                <a:cubicBezTo>
                  <a:pt x="2535667" y="634727"/>
                  <a:pt x="2535198" y="574626"/>
                  <a:pt x="2533482" y="514555"/>
                </a:cubicBezTo>
                <a:cubicBezTo>
                  <a:pt x="2532849" y="492397"/>
                  <a:pt x="2529074" y="441748"/>
                  <a:pt x="2523650" y="419510"/>
                </a:cubicBezTo>
                <a:cubicBezTo>
                  <a:pt x="2502515" y="332857"/>
                  <a:pt x="2504243" y="349673"/>
                  <a:pt x="2477766" y="285136"/>
                </a:cubicBezTo>
                <a:cubicBezTo>
                  <a:pt x="2466601" y="257921"/>
                  <a:pt x="2459814" y="228609"/>
                  <a:pt x="2444992" y="203200"/>
                </a:cubicBezTo>
                <a:cubicBezTo>
                  <a:pt x="2428875" y="175570"/>
                  <a:pt x="2420616" y="157419"/>
                  <a:pt x="2399108" y="134375"/>
                </a:cubicBezTo>
                <a:cubicBezTo>
                  <a:pt x="2385119" y="119387"/>
                  <a:pt x="2371234" y="110605"/>
                  <a:pt x="2353224" y="101600"/>
                </a:cubicBezTo>
                <a:cubicBezTo>
                  <a:pt x="2343600" y="96788"/>
                  <a:pt x="2334165" y="91101"/>
                  <a:pt x="2323727" y="88491"/>
                </a:cubicBezTo>
                <a:cubicBezTo>
                  <a:pt x="2314293" y="86133"/>
                  <a:pt x="2225081" y="76325"/>
                  <a:pt x="2218850" y="75381"/>
                </a:cubicBezTo>
                <a:cubicBezTo>
                  <a:pt x="2153142" y="65425"/>
                  <a:pt x="2173506" y="63283"/>
                  <a:pt x="2100863" y="55716"/>
                </a:cubicBezTo>
                <a:cubicBezTo>
                  <a:pt x="2070361" y="52539"/>
                  <a:pt x="2039653" y="51744"/>
                  <a:pt x="2009095" y="49162"/>
                </a:cubicBezTo>
                <a:lnTo>
                  <a:pt x="1868166" y="36052"/>
                </a:lnTo>
                <a:cubicBezTo>
                  <a:pt x="1844135" y="33834"/>
                  <a:pt x="1820166" y="30702"/>
                  <a:pt x="1796063" y="29497"/>
                </a:cubicBezTo>
                <a:cubicBezTo>
                  <a:pt x="1774213" y="28405"/>
                  <a:pt x="1752335" y="27779"/>
                  <a:pt x="1730514" y="26220"/>
                </a:cubicBezTo>
                <a:cubicBezTo>
                  <a:pt x="1706442" y="24501"/>
                  <a:pt x="1682490" y="21292"/>
                  <a:pt x="1658411" y="19665"/>
                </a:cubicBezTo>
                <a:lnTo>
                  <a:pt x="1487985" y="9833"/>
                </a:lnTo>
                <a:cubicBezTo>
                  <a:pt x="1468322" y="8709"/>
                  <a:pt x="1448566" y="8730"/>
                  <a:pt x="1428992" y="6555"/>
                </a:cubicBezTo>
                <a:lnTo>
                  <a:pt x="1369998" y="0"/>
                </a:lnTo>
                <a:lnTo>
                  <a:pt x="989818" y="6555"/>
                </a:lnTo>
                <a:cubicBezTo>
                  <a:pt x="961341" y="7357"/>
                  <a:pt x="932999" y="10792"/>
                  <a:pt x="904605" y="13110"/>
                </a:cubicBezTo>
                <a:cubicBezTo>
                  <a:pt x="867086" y="16173"/>
                  <a:pt x="809128" y="20964"/>
                  <a:pt x="770231" y="26220"/>
                </a:cubicBezTo>
                <a:cubicBezTo>
                  <a:pt x="749406" y="29034"/>
                  <a:pt x="728861" y="33875"/>
                  <a:pt x="707960" y="36052"/>
                </a:cubicBezTo>
                <a:cubicBezTo>
                  <a:pt x="676306" y="39349"/>
                  <a:pt x="593124" y="43706"/>
                  <a:pt x="553921" y="45884"/>
                </a:cubicBezTo>
                <a:lnTo>
                  <a:pt x="501482" y="52439"/>
                </a:lnTo>
                <a:lnTo>
                  <a:pt x="439211" y="58994"/>
                </a:lnTo>
                <a:cubicBezTo>
                  <a:pt x="275301" y="79483"/>
                  <a:pt x="368579" y="71487"/>
                  <a:pt x="275340" y="78658"/>
                </a:cubicBezTo>
                <a:cubicBezTo>
                  <a:pt x="260786" y="81084"/>
                  <a:pt x="219063" y="87603"/>
                  <a:pt x="203237" y="91768"/>
                </a:cubicBezTo>
                <a:cubicBezTo>
                  <a:pt x="184098" y="96805"/>
                  <a:pt x="161862" y="105901"/>
                  <a:pt x="144244" y="114710"/>
                </a:cubicBezTo>
                <a:cubicBezTo>
                  <a:pt x="136366" y="118649"/>
                  <a:pt x="129057" y="123644"/>
                  <a:pt x="121302" y="127820"/>
                </a:cubicBezTo>
                <a:cubicBezTo>
                  <a:pt x="114849" y="131294"/>
                  <a:pt x="107921" y="133882"/>
                  <a:pt x="101637" y="137652"/>
                </a:cubicBezTo>
                <a:cubicBezTo>
                  <a:pt x="96953" y="140462"/>
                  <a:pt x="93159" y="144589"/>
                  <a:pt x="88527" y="147484"/>
                </a:cubicBezTo>
                <a:cubicBezTo>
                  <a:pt x="84384" y="150073"/>
                  <a:pt x="79660" y="151615"/>
                  <a:pt x="75418" y="154039"/>
                </a:cubicBezTo>
                <a:cubicBezTo>
                  <a:pt x="65719" y="159581"/>
                  <a:pt x="49904" y="172291"/>
                  <a:pt x="45921" y="180258"/>
                </a:cubicBezTo>
                <a:cubicBezTo>
                  <a:pt x="43736" y="184628"/>
                  <a:pt x="41291" y="188877"/>
                  <a:pt x="39366" y="193368"/>
                </a:cubicBezTo>
                <a:cubicBezTo>
                  <a:pt x="38005" y="196543"/>
                  <a:pt x="38005" y="200326"/>
                  <a:pt x="36089" y="203200"/>
                </a:cubicBezTo>
                <a:cubicBezTo>
                  <a:pt x="35483" y="204109"/>
                  <a:pt x="21887" y="209755"/>
                  <a:pt x="19702" y="229420"/>
                </a:cubicBezTo>
                <a:close/>
              </a:path>
            </a:pathLst>
          </a:custGeom>
          <a:solidFill>
            <a:schemeClr val="accent4">
              <a:alpha val="2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769FF1-4D44-D70E-609B-6388C5C17094}"/>
              </a:ext>
            </a:extLst>
          </p:cNvPr>
          <p:cNvSpPr txBox="1"/>
          <p:nvPr/>
        </p:nvSpPr>
        <p:spPr>
          <a:xfrm>
            <a:off x="1585453" y="4096526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Sample points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297886-BFE8-81C9-1BD6-B3E3FE9E9FEC}"/>
              </a:ext>
            </a:extLst>
          </p:cNvPr>
          <p:cNvSpPr txBox="1"/>
          <p:nvPr/>
        </p:nvSpPr>
        <p:spPr>
          <a:xfrm>
            <a:off x="2057400" y="4811635"/>
            <a:ext cx="7162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Note the bottom right point is now added three times and subtracted three times.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50BF6E3-A121-7C70-2BD2-22A16E80BE8F}"/>
              </a:ext>
            </a:extLst>
          </p:cNvPr>
          <p:cNvSpPr/>
          <p:nvPr/>
        </p:nvSpPr>
        <p:spPr>
          <a:xfrm>
            <a:off x="2482289" y="3069541"/>
            <a:ext cx="1735098" cy="982253"/>
          </a:xfrm>
          <a:custGeom>
            <a:avLst/>
            <a:gdLst>
              <a:gd name="connsiteX0" fmla="*/ 161555 w 1735098"/>
              <a:gd name="connsiteY0" fmla="*/ 25848 h 982253"/>
              <a:gd name="connsiteX1" fmla="*/ 145399 w 1735098"/>
              <a:gd name="connsiteY1" fmla="*/ 32311 h 982253"/>
              <a:gd name="connsiteX2" fmla="*/ 77546 w 1735098"/>
              <a:gd name="connsiteY2" fmla="*/ 80777 h 982253"/>
              <a:gd name="connsiteX3" fmla="*/ 51698 w 1735098"/>
              <a:gd name="connsiteY3" fmla="*/ 129243 h 982253"/>
              <a:gd name="connsiteX4" fmla="*/ 48466 w 1735098"/>
              <a:gd name="connsiteY4" fmla="*/ 164786 h 982253"/>
              <a:gd name="connsiteX5" fmla="*/ 80777 w 1735098"/>
              <a:gd name="connsiteY5" fmla="*/ 268181 h 982253"/>
              <a:gd name="connsiteX6" fmla="*/ 48466 w 1735098"/>
              <a:gd name="connsiteY6" fmla="*/ 306954 h 982253"/>
              <a:gd name="connsiteX7" fmla="*/ 16156 w 1735098"/>
              <a:gd name="connsiteY7" fmla="*/ 339265 h 982253"/>
              <a:gd name="connsiteX8" fmla="*/ 9693 w 1735098"/>
              <a:gd name="connsiteY8" fmla="*/ 494357 h 982253"/>
              <a:gd name="connsiteX9" fmla="*/ 16156 w 1735098"/>
              <a:gd name="connsiteY9" fmla="*/ 546055 h 982253"/>
              <a:gd name="connsiteX10" fmla="*/ 32311 w 1735098"/>
              <a:gd name="connsiteY10" fmla="*/ 584828 h 982253"/>
              <a:gd name="connsiteX11" fmla="*/ 6462 w 1735098"/>
              <a:gd name="connsiteY11" fmla="*/ 649450 h 982253"/>
              <a:gd name="connsiteX12" fmla="*/ 0 w 1735098"/>
              <a:gd name="connsiteY12" fmla="*/ 726996 h 982253"/>
              <a:gd name="connsiteX13" fmla="*/ 12924 w 1735098"/>
              <a:gd name="connsiteY13" fmla="*/ 765769 h 982253"/>
              <a:gd name="connsiteX14" fmla="*/ 29080 w 1735098"/>
              <a:gd name="connsiteY14" fmla="*/ 788387 h 982253"/>
              <a:gd name="connsiteX15" fmla="*/ 64622 w 1735098"/>
              <a:gd name="connsiteY15" fmla="*/ 827160 h 982253"/>
              <a:gd name="connsiteX16" fmla="*/ 84009 w 1735098"/>
              <a:gd name="connsiteY16" fmla="*/ 849778 h 982253"/>
              <a:gd name="connsiteX17" fmla="*/ 171248 w 1735098"/>
              <a:gd name="connsiteY17" fmla="*/ 878858 h 982253"/>
              <a:gd name="connsiteX18" fmla="*/ 226177 w 1735098"/>
              <a:gd name="connsiteY18" fmla="*/ 895013 h 982253"/>
              <a:gd name="connsiteX19" fmla="*/ 474971 w 1735098"/>
              <a:gd name="connsiteY19" fmla="*/ 927324 h 982253"/>
              <a:gd name="connsiteX20" fmla="*/ 791618 w 1735098"/>
              <a:gd name="connsiteY20" fmla="*/ 943479 h 982253"/>
              <a:gd name="connsiteX21" fmla="*/ 1137346 w 1735098"/>
              <a:gd name="connsiteY21" fmla="*/ 982253 h 982253"/>
              <a:gd name="connsiteX22" fmla="*/ 1399064 w 1735098"/>
              <a:gd name="connsiteY22" fmla="*/ 966097 h 982253"/>
              <a:gd name="connsiteX23" fmla="*/ 1505691 w 1735098"/>
              <a:gd name="connsiteY23" fmla="*/ 930555 h 982253"/>
              <a:gd name="connsiteX24" fmla="*/ 1615548 w 1735098"/>
              <a:gd name="connsiteY24" fmla="*/ 875626 h 982253"/>
              <a:gd name="connsiteX25" fmla="*/ 1641397 w 1735098"/>
              <a:gd name="connsiteY25" fmla="*/ 862702 h 982253"/>
              <a:gd name="connsiteX26" fmla="*/ 1696325 w 1735098"/>
              <a:gd name="connsiteY26" fmla="*/ 814236 h 982253"/>
              <a:gd name="connsiteX27" fmla="*/ 1735098 w 1735098"/>
              <a:gd name="connsiteY27" fmla="*/ 672067 h 982253"/>
              <a:gd name="connsiteX28" fmla="*/ 1728636 w 1735098"/>
              <a:gd name="connsiteY28" fmla="*/ 546055 h 982253"/>
              <a:gd name="connsiteX29" fmla="*/ 1718943 w 1735098"/>
              <a:gd name="connsiteY29" fmla="*/ 445891 h 982253"/>
              <a:gd name="connsiteX30" fmla="*/ 1712481 w 1735098"/>
              <a:gd name="connsiteY30" fmla="*/ 342496 h 982253"/>
              <a:gd name="connsiteX31" fmla="*/ 1715712 w 1735098"/>
              <a:gd name="connsiteY31" fmla="*/ 193865 h 982253"/>
              <a:gd name="connsiteX32" fmla="*/ 1696325 w 1735098"/>
              <a:gd name="connsiteY32" fmla="*/ 135706 h 982253"/>
              <a:gd name="connsiteX33" fmla="*/ 1680170 w 1735098"/>
              <a:gd name="connsiteY33" fmla="*/ 84008 h 982253"/>
              <a:gd name="connsiteX34" fmla="*/ 1673707 w 1735098"/>
              <a:gd name="connsiteY34" fmla="*/ 67853 h 982253"/>
              <a:gd name="connsiteX35" fmla="*/ 1660783 w 1735098"/>
              <a:gd name="connsiteY35" fmla="*/ 54928 h 982253"/>
              <a:gd name="connsiteX36" fmla="*/ 1647859 w 1735098"/>
              <a:gd name="connsiteY36" fmla="*/ 45235 h 982253"/>
              <a:gd name="connsiteX37" fmla="*/ 1592930 w 1735098"/>
              <a:gd name="connsiteY37" fmla="*/ 29079 h 982253"/>
              <a:gd name="connsiteX38" fmla="*/ 1547695 w 1735098"/>
              <a:gd name="connsiteY38" fmla="*/ 25848 h 982253"/>
              <a:gd name="connsiteX39" fmla="*/ 1444300 w 1735098"/>
              <a:gd name="connsiteY39" fmla="*/ 19386 h 982253"/>
              <a:gd name="connsiteX40" fmla="*/ 1382909 w 1735098"/>
              <a:gd name="connsiteY40" fmla="*/ 12924 h 982253"/>
              <a:gd name="connsiteX41" fmla="*/ 1337674 w 1735098"/>
              <a:gd name="connsiteY41" fmla="*/ 6462 h 982253"/>
              <a:gd name="connsiteX42" fmla="*/ 1231047 w 1735098"/>
              <a:gd name="connsiteY42" fmla="*/ 0 h 982253"/>
              <a:gd name="connsiteX43" fmla="*/ 917631 w 1735098"/>
              <a:gd name="connsiteY43" fmla="*/ 6462 h 982253"/>
              <a:gd name="connsiteX44" fmla="*/ 872396 w 1735098"/>
              <a:gd name="connsiteY44" fmla="*/ 9693 h 982253"/>
              <a:gd name="connsiteX45" fmla="*/ 568673 w 1735098"/>
              <a:gd name="connsiteY45" fmla="*/ 12924 h 982253"/>
              <a:gd name="connsiteX46" fmla="*/ 510513 w 1735098"/>
              <a:gd name="connsiteY46" fmla="*/ 16155 h 982253"/>
              <a:gd name="connsiteX47" fmla="*/ 161555 w 1735098"/>
              <a:gd name="connsiteY47" fmla="*/ 25848 h 98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735098" h="982253">
                <a:moveTo>
                  <a:pt x="161555" y="25848"/>
                </a:moveTo>
                <a:cubicBezTo>
                  <a:pt x="156170" y="28002"/>
                  <a:pt x="150254" y="29137"/>
                  <a:pt x="145399" y="32311"/>
                </a:cubicBezTo>
                <a:cubicBezTo>
                  <a:pt x="122136" y="47522"/>
                  <a:pt x="77546" y="80777"/>
                  <a:pt x="77546" y="80777"/>
                </a:cubicBezTo>
                <a:cubicBezTo>
                  <a:pt x="69719" y="93300"/>
                  <a:pt x="55161" y="113659"/>
                  <a:pt x="51698" y="129243"/>
                </a:cubicBezTo>
                <a:cubicBezTo>
                  <a:pt x="49117" y="140856"/>
                  <a:pt x="49543" y="152938"/>
                  <a:pt x="48466" y="164786"/>
                </a:cubicBezTo>
                <a:cubicBezTo>
                  <a:pt x="74205" y="210324"/>
                  <a:pt x="107116" y="225634"/>
                  <a:pt x="80777" y="268181"/>
                </a:cubicBezTo>
                <a:cubicBezTo>
                  <a:pt x="71922" y="282486"/>
                  <a:pt x="59783" y="294505"/>
                  <a:pt x="48466" y="306954"/>
                </a:cubicBezTo>
                <a:cubicBezTo>
                  <a:pt x="38220" y="318224"/>
                  <a:pt x="26926" y="328495"/>
                  <a:pt x="16156" y="339265"/>
                </a:cubicBezTo>
                <a:cubicBezTo>
                  <a:pt x="-4395" y="407763"/>
                  <a:pt x="2859" y="371358"/>
                  <a:pt x="9693" y="494357"/>
                </a:cubicBezTo>
                <a:cubicBezTo>
                  <a:pt x="10656" y="511697"/>
                  <a:pt x="11944" y="529207"/>
                  <a:pt x="16156" y="546055"/>
                </a:cubicBezTo>
                <a:cubicBezTo>
                  <a:pt x="19552" y="559638"/>
                  <a:pt x="26926" y="571904"/>
                  <a:pt x="32311" y="584828"/>
                </a:cubicBezTo>
                <a:cubicBezTo>
                  <a:pt x="24956" y="601378"/>
                  <a:pt x="10310" y="632521"/>
                  <a:pt x="6462" y="649450"/>
                </a:cubicBezTo>
                <a:cubicBezTo>
                  <a:pt x="5415" y="654057"/>
                  <a:pt x="65" y="726157"/>
                  <a:pt x="0" y="726996"/>
                </a:cubicBezTo>
                <a:cubicBezTo>
                  <a:pt x="4308" y="739920"/>
                  <a:pt x="7092" y="753457"/>
                  <a:pt x="12924" y="765769"/>
                </a:cubicBezTo>
                <a:cubicBezTo>
                  <a:pt x="16890" y="774142"/>
                  <a:pt x="23431" y="781043"/>
                  <a:pt x="29080" y="788387"/>
                </a:cubicBezTo>
                <a:cubicBezTo>
                  <a:pt x="49898" y="815451"/>
                  <a:pt x="40577" y="801112"/>
                  <a:pt x="64622" y="827160"/>
                </a:cubicBezTo>
                <a:cubicBezTo>
                  <a:pt x="71357" y="834457"/>
                  <a:pt x="75747" y="844270"/>
                  <a:pt x="84009" y="849778"/>
                </a:cubicBezTo>
                <a:cubicBezTo>
                  <a:pt x="105016" y="863782"/>
                  <a:pt x="148900" y="872573"/>
                  <a:pt x="171248" y="878858"/>
                </a:cubicBezTo>
                <a:cubicBezTo>
                  <a:pt x="189620" y="884025"/>
                  <a:pt x="207538" y="890912"/>
                  <a:pt x="226177" y="895013"/>
                </a:cubicBezTo>
                <a:cubicBezTo>
                  <a:pt x="313030" y="914121"/>
                  <a:pt x="384541" y="922710"/>
                  <a:pt x="474971" y="927324"/>
                </a:cubicBezTo>
                <a:lnTo>
                  <a:pt x="791618" y="943479"/>
                </a:lnTo>
                <a:cubicBezTo>
                  <a:pt x="1055274" y="977869"/>
                  <a:pt x="939852" y="966660"/>
                  <a:pt x="1137346" y="982253"/>
                </a:cubicBezTo>
                <a:cubicBezTo>
                  <a:pt x="1206387" y="979872"/>
                  <a:pt x="1320054" y="981899"/>
                  <a:pt x="1399064" y="966097"/>
                </a:cubicBezTo>
                <a:cubicBezTo>
                  <a:pt x="1427445" y="960421"/>
                  <a:pt x="1478752" y="941530"/>
                  <a:pt x="1505691" y="930555"/>
                </a:cubicBezTo>
                <a:cubicBezTo>
                  <a:pt x="1542305" y="915638"/>
                  <a:pt x="1582006" y="892938"/>
                  <a:pt x="1615548" y="875626"/>
                </a:cubicBezTo>
                <a:cubicBezTo>
                  <a:pt x="1624108" y="871208"/>
                  <a:pt x="1634174" y="869076"/>
                  <a:pt x="1641397" y="862702"/>
                </a:cubicBezTo>
                <a:lnTo>
                  <a:pt x="1696325" y="814236"/>
                </a:lnTo>
                <a:cubicBezTo>
                  <a:pt x="1731284" y="709358"/>
                  <a:pt x="1720078" y="757183"/>
                  <a:pt x="1735098" y="672067"/>
                </a:cubicBezTo>
                <a:cubicBezTo>
                  <a:pt x="1732944" y="630063"/>
                  <a:pt x="1731580" y="588011"/>
                  <a:pt x="1728636" y="546055"/>
                </a:cubicBezTo>
                <a:cubicBezTo>
                  <a:pt x="1716771" y="376979"/>
                  <a:pt x="1726443" y="577146"/>
                  <a:pt x="1718943" y="445891"/>
                </a:cubicBezTo>
                <a:cubicBezTo>
                  <a:pt x="1712987" y="341658"/>
                  <a:pt x="1719091" y="408601"/>
                  <a:pt x="1712481" y="342496"/>
                </a:cubicBezTo>
                <a:cubicBezTo>
                  <a:pt x="1719765" y="284222"/>
                  <a:pt x="1725456" y="260679"/>
                  <a:pt x="1715712" y="193865"/>
                </a:cubicBezTo>
                <a:cubicBezTo>
                  <a:pt x="1712763" y="173644"/>
                  <a:pt x="1702420" y="155211"/>
                  <a:pt x="1696325" y="135706"/>
                </a:cubicBezTo>
                <a:cubicBezTo>
                  <a:pt x="1690940" y="118473"/>
                  <a:pt x="1686876" y="100771"/>
                  <a:pt x="1680170" y="84008"/>
                </a:cubicBezTo>
                <a:cubicBezTo>
                  <a:pt x="1678016" y="78623"/>
                  <a:pt x="1676924" y="72679"/>
                  <a:pt x="1673707" y="67853"/>
                </a:cubicBezTo>
                <a:cubicBezTo>
                  <a:pt x="1670327" y="62784"/>
                  <a:pt x="1665368" y="58940"/>
                  <a:pt x="1660783" y="54928"/>
                </a:cubicBezTo>
                <a:cubicBezTo>
                  <a:pt x="1656730" y="51382"/>
                  <a:pt x="1652586" y="47814"/>
                  <a:pt x="1647859" y="45235"/>
                </a:cubicBezTo>
                <a:cubicBezTo>
                  <a:pt x="1629617" y="35285"/>
                  <a:pt x="1613905" y="31701"/>
                  <a:pt x="1592930" y="29079"/>
                </a:cubicBezTo>
                <a:cubicBezTo>
                  <a:pt x="1577930" y="27204"/>
                  <a:pt x="1562780" y="26821"/>
                  <a:pt x="1547695" y="25848"/>
                </a:cubicBezTo>
                <a:lnTo>
                  <a:pt x="1444300" y="19386"/>
                </a:lnTo>
                <a:cubicBezTo>
                  <a:pt x="1423803" y="17577"/>
                  <a:pt x="1403336" y="15400"/>
                  <a:pt x="1382909" y="12924"/>
                </a:cubicBezTo>
                <a:cubicBezTo>
                  <a:pt x="1367788" y="11091"/>
                  <a:pt x="1352825" y="8029"/>
                  <a:pt x="1337674" y="6462"/>
                </a:cubicBezTo>
                <a:cubicBezTo>
                  <a:pt x="1321936" y="4834"/>
                  <a:pt x="1242894" y="658"/>
                  <a:pt x="1231047" y="0"/>
                </a:cubicBezTo>
                <a:lnTo>
                  <a:pt x="917631" y="6462"/>
                </a:lnTo>
                <a:cubicBezTo>
                  <a:pt x="902520" y="6870"/>
                  <a:pt x="887510" y="9413"/>
                  <a:pt x="872396" y="9693"/>
                </a:cubicBezTo>
                <a:lnTo>
                  <a:pt x="568673" y="12924"/>
                </a:lnTo>
                <a:cubicBezTo>
                  <a:pt x="549286" y="14001"/>
                  <a:pt x="529930" y="16155"/>
                  <a:pt x="510513" y="16155"/>
                </a:cubicBezTo>
                <a:lnTo>
                  <a:pt x="161555" y="25848"/>
                </a:lnTo>
                <a:close/>
              </a:path>
            </a:pathLst>
          </a:custGeom>
          <a:solidFill>
            <a:schemeClr val="accent2">
              <a:alpha val="19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6ADBEAD9-6B32-573D-5B4D-98CEE338101D}"/>
              </a:ext>
            </a:extLst>
          </p:cNvPr>
          <p:cNvSpPr/>
          <p:nvPr/>
        </p:nvSpPr>
        <p:spPr>
          <a:xfrm>
            <a:off x="2626000" y="3724107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73DF9DC4-549A-5DCF-7684-FFBF5CA1BA52}"/>
              </a:ext>
            </a:extLst>
          </p:cNvPr>
          <p:cNvSpPr/>
          <p:nvPr/>
        </p:nvSpPr>
        <p:spPr>
          <a:xfrm>
            <a:off x="3024450" y="3722280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FF967705-CEF6-3728-378C-AC56BA3401D4}"/>
              </a:ext>
            </a:extLst>
          </p:cNvPr>
          <p:cNvSpPr/>
          <p:nvPr/>
        </p:nvSpPr>
        <p:spPr>
          <a:xfrm>
            <a:off x="3396760" y="3723669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ication Sign 36">
            <a:extLst>
              <a:ext uri="{FF2B5EF4-FFF2-40B4-BE49-F238E27FC236}">
                <a16:creationId xmlns:a16="http://schemas.microsoft.com/office/drawing/2014/main" id="{27F880AF-8252-58D3-0B1E-314A1DBCC408}"/>
              </a:ext>
            </a:extLst>
          </p:cNvPr>
          <p:cNvSpPr/>
          <p:nvPr/>
        </p:nvSpPr>
        <p:spPr>
          <a:xfrm>
            <a:off x="3769070" y="3774773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ication Sign 37">
            <a:extLst>
              <a:ext uri="{FF2B5EF4-FFF2-40B4-BE49-F238E27FC236}">
                <a16:creationId xmlns:a16="http://schemas.microsoft.com/office/drawing/2014/main" id="{5A106F5C-191B-BE80-19EF-F9F0C1827300}"/>
              </a:ext>
            </a:extLst>
          </p:cNvPr>
          <p:cNvSpPr/>
          <p:nvPr/>
        </p:nvSpPr>
        <p:spPr>
          <a:xfrm>
            <a:off x="1750312" y="3722280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id="{6F91384A-2F58-E50D-3F8B-155D7E78AECC}"/>
              </a:ext>
            </a:extLst>
          </p:cNvPr>
          <p:cNvSpPr/>
          <p:nvPr/>
        </p:nvSpPr>
        <p:spPr>
          <a:xfrm>
            <a:off x="1750311" y="2855201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ication Sign 39">
            <a:extLst>
              <a:ext uri="{FF2B5EF4-FFF2-40B4-BE49-F238E27FC236}">
                <a16:creationId xmlns:a16="http://schemas.microsoft.com/office/drawing/2014/main" id="{0CC1A3D0-F391-A5A9-D48B-EB7F1B7D7129}"/>
              </a:ext>
            </a:extLst>
          </p:cNvPr>
          <p:cNvSpPr/>
          <p:nvPr/>
        </p:nvSpPr>
        <p:spPr>
          <a:xfrm>
            <a:off x="3821839" y="2838029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D2B764DE-04EB-5E62-BB54-CC85E92DFC23}"/>
              </a:ext>
            </a:extLst>
          </p:cNvPr>
          <p:cNvSpPr/>
          <p:nvPr/>
        </p:nvSpPr>
        <p:spPr>
          <a:xfrm>
            <a:off x="3874588" y="3691645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2E09C8AC-7F8A-4501-2EAE-8A7805F190AA}"/>
              </a:ext>
            </a:extLst>
          </p:cNvPr>
          <p:cNvSpPr/>
          <p:nvPr/>
        </p:nvSpPr>
        <p:spPr>
          <a:xfrm>
            <a:off x="3918716" y="3808304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F6BD4830-CB53-0059-C091-630AA1C52633}"/>
              </a:ext>
            </a:extLst>
          </p:cNvPr>
          <p:cNvSpPr/>
          <p:nvPr/>
        </p:nvSpPr>
        <p:spPr>
          <a:xfrm>
            <a:off x="3810858" y="3488851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689091F5-4314-27AB-836D-2C8AA8D7BFE6}"/>
              </a:ext>
            </a:extLst>
          </p:cNvPr>
          <p:cNvSpPr/>
          <p:nvPr/>
        </p:nvSpPr>
        <p:spPr>
          <a:xfrm>
            <a:off x="3802636" y="3300790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E233CA1A-58D6-1F27-7212-C27D68ADD75B}"/>
              </a:ext>
            </a:extLst>
          </p:cNvPr>
          <p:cNvSpPr/>
          <p:nvPr/>
        </p:nvSpPr>
        <p:spPr>
          <a:xfrm>
            <a:off x="3791536" y="3093115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718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F50DB-0652-75DA-4439-C4201036A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94B31-7744-8706-C683-55DBC9AA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of our Usage of the PIE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A48812-8FCE-B94E-6838-D24D1261D8E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7044" y="402200"/>
                <a:ext cx="8823132" cy="3416400"/>
              </a:xfrm>
            </p:spPr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First we added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, giving 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48/64</m:t>
                    </m:r>
                  </m:oMath>
                </a14:m>
                <a:r>
                  <a:rPr lang="en-US"/>
                  <a:t>. </a:t>
                </a:r>
              </a:p>
              <a:p>
                <a:r>
                  <a:rPr lang="en-US"/>
                  <a:t>So then we subtracted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=4/64</m:t>
                    </m:r>
                  </m:oMath>
                </a14:m>
                <a:r>
                  <a:rPr lang="en-US"/>
                  <a:t> to avoid double counting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. </a:t>
                </a:r>
              </a:p>
              <a:p>
                <a:r>
                  <a:rPr lang="en-US"/>
                  <a:t>Then we subtracted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=4/64</m:t>
                    </m:r>
                  </m:oMath>
                </a14:m>
                <a:r>
                  <a:rPr lang="en-US"/>
                  <a:t> to avoid double counting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  <a:p>
                <a:r>
                  <a:rPr lang="en-US"/>
                  <a:t>Then we subtracted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=4/64</m:t>
                    </m:r>
                  </m:oMath>
                </a14:m>
                <a:r>
                  <a:rPr lang="en-US"/>
                  <a:t> to avoid double counting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pPr marL="127000" indent="0">
                  <a:buNone/>
                </a:pPr>
                <a:r>
                  <a:rPr lang="en-US"/>
                  <a:t>Lastly, we add back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, giving 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48−4−4−4+1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A48812-8FCE-B94E-6838-D24D1261D8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044" y="402200"/>
                <a:ext cx="8823132" cy="3416400"/>
              </a:xfrm>
              <a:blipFill>
                <a:blip r:embed="rId2"/>
                <a:stretch>
                  <a:fillRect b="-31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BDCD41D-B22E-E74A-44F2-98E45F22BB7B}"/>
              </a:ext>
            </a:extLst>
          </p:cNvPr>
          <p:cNvSpPr txBox="1"/>
          <p:nvPr/>
        </p:nvSpPr>
        <p:spPr>
          <a:xfrm>
            <a:off x="457200" y="2190750"/>
            <a:ext cx="1905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111 112 113 114</a:t>
            </a:r>
          </a:p>
          <a:p>
            <a:r>
              <a:rPr lang="en-US">
                <a:latin typeface="Consolas" panose="020B0609020204030204" pitchFamily="49" charset="0"/>
              </a:rPr>
              <a:t>121 122 123 124</a:t>
            </a:r>
          </a:p>
          <a:p>
            <a:r>
              <a:rPr lang="en-US">
                <a:latin typeface="Consolas" panose="020B0609020204030204" pitchFamily="49" charset="0"/>
              </a:rPr>
              <a:t>131 132 133 134</a:t>
            </a:r>
          </a:p>
          <a:p>
            <a:r>
              <a:rPr lang="en-US">
                <a:latin typeface="Consolas" panose="020B0609020204030204" pitchFamily="49" charset="0"/>
              </a:rPr>
              <a:t>141 142 143 144</a:t>
            </a:r>
          </a:p>
          <a:p>
            <a:r>
              <a:rPr lang="en-US">
                <a:latin typeface="Consolas" panose="020B0609020204030204" pitchFamily="49" charset="0"/>
              </a:rPr>
              <a:t>211 212 213 214</a:t>
            </a:r>
          </a:p>
          <a:p>
            <a:r>
              <a:rPr lang="en-US">
                <a:latin typeface="Consolas" panose="020B0609020204030204" pitchFamily="49" charset="0"/>
              </a:rPr>
              <a:t>221 222 223 224</a:t>
            </a:r>
          </a:p>
          <a:p>
            <a:r>
              <a:rPr lang="en-US">
                <a:latin typeface="Consolas" panose="020B0609020204030204" pitchFamily="49" charset="0"/>
              </a:rPr>
              <a:t>231 232 233 234</a:t>
            </a:r>
          </a:p>
          <a:p>
            <a:r>
              <a:rPr lang="en-US">
                <a:latin typeface="Consolas" panose="020B0609020204030204" pitchFamily="49" charset="0"/>
              </a:rPr>
              <a:t>241 242 243 244</a:t>
            </a:r>
          </a:p>
          <a:p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72EC7-BA25-6065-3AB7-7EA4B9540BC2}"/>
              </a:ext>
            </a:extLst>
          </p:cNvPr>
          <p:cNvSpPr txBox="1"/>
          <p:nvPr/>
        </p:nvSpPr>
        <p:spPr>
          <a:xfrm>
            <a:off x="2514600" y="2190750"/>
            <a:ext cx="201754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311 312 313 314</a:t>
            </a:r>
          </a:p>
          <a:p>
            <a:r>
              <a:rPr lang="en-US">
                <a:latin typeface="Consolas" panose="020B0609020204030204" pitchFamily="49" charset="0"/>
              </a:rPr>
              <a:t>321 322 323 324</a:t>
            </a:r>
          </a:p>
          <a:p>
            <a:r>
              <a:rPr lang="en-US">
                <a:latin typeface="Consolas" panose="020B0609020204030204" pitchFamily="49" charset="0"/>
              </a:rPr>
              <a:t>331 332 333 334</a:t>
            </a:r>
          </a:p>
          <a:p>
            <a:r>
              <a:rPr lang="en-US">
                <a:latin typeface="Consolas" panose="020B0609020204030204" pitchFamily="49" charset="0"/>
              </a:rPr>
              <a:t>341 342 343 344</a:t>
            </a:r>
          </a:p>
          <a:p>
            <a:r>
              <a:rPr lang="en-US">
                <a:latin typeface="Consolas" panose="020B0609020204030204" pitchFamily="49" charset="0"/>
              </a:rPr>
              <a:t>411 412 413 414</a:t>
            </a:r>
          </a:p>
          <a:p>
            <a:r>
              <a:rPr lang="en-US">
                <a:latin typeface="Consolas" panose="020B0609020204030204" pitchFamily="49" charset="0"/>
              </a:rPr>
              <a:t>421 422 423 424</a:t>
            </a:r>
          </a:p>
          <a:p>
            <a:r>
              <a:rPr lang="en-US">
                <a:latin typeface="Consolas" panose="020B0609020204030204" pitchFamily="49" charset="0"/>
              </a:rPr>
              <a:t>431 432 433 434</a:t>
            </a:r>
          </a:p>
          <a:p>
            <a:r>
              <a:rPr lang="en-US">
                <a:latin typeface="Consolas" panose="020B0609020204030204" pitchFamily="49" charset="0"/>
              </a:rPr>
              <a:t>441 442 443 444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1DA213-921A-6B2A-1457-AB4F265B193C}"/>
              </a:ext>
            </a:extLst>
          </p:cNvPr>
          <p:cNvSpPr/>
          <p:nvPr/>
        </p:nvSpPr>
        <p:spPr>
          <a:xfrm>
            <a:off x="466213" y="2850352"/>
            <a:ext cx="3828026" cy="1207588"/>
          </a:xfrm>
          <a:custGeom>
            <a:avLst/>
            <a:gdLst>
              <a:gd name="connsiteX0" fmla="*/ 88490 w 3828026"/>
              <a:gd name="connsiteY0" fmla="*/ 46887 h 1207588"/>
              <a:gd name="connsiteX1" fmla="*/ 72103 w 3828026"/>
              <a:gd name="connsiteY1" fmla="*/ 50164 h 1207588"/>
              <a:gd name="connsiteX2" fmla="*/ 39329 w 3828026"/>
              <a:gd name="connsiteY2" fmla="*/ 76383 h 1207588"/>
              <a:gd name="connsiteX3" fmla="*/ 22942 w 3828026"/>
              <a:gd name="connsiteY3" fmla="*/ 89493 h 1207588"/>
              <a:gd name="connsiteX4" fmla="*/ 16387 w 3828026"/>
              <a:gd name="connsiteY4" fmla="*/ 105880 h 1207588"/>
              <a:gd name="connsiteX5" fmla="*/ 9832 w 3828026"/>
              <a:gd name="connsiteY5" fmla="*/ 115713 h 1207588"/>
              <a:gd name="connsiteX6" fmla="*/ 13110 w 3828026"/>
              <a:gd name="connsiteY6" fmla="*/ 164874 h 1207588"/>
              <a:gd name="connsiteX7" fmla="*/ 19664 w 3828026"/>
              <a:gd name="connsiteY7" fmla="*/ 177983 h 1207588"/>
              <a:gd name="connsiteX8" fmla="*/ 29497 w 3828026"/>
              <a:gd name="connsiteY8" fmla="*/ 191093 h 1207588"/>
              <a:gd name="connsiteX9" fmla="*/ 58993 w 3828026"/>
              <a:gd name="connsiteY9" fmla="*/ 210758 h 1207588"/>
              <a:gd name="connsiteX10" fmla="*/ 154039 w 3828026"/>
              <a:gd name="connsiteY10" fmla="*/ 246809 h 1207588"/>
              <a:gd name="connsiteX11" fmla="*/ 196645 w 3828026"/>
              <a:gd name="connsiteY11" fmla="*/ 256642 h 1207588"/>
              <a:gd name="connsiteX12" fmla="*/ 249084 w 3828026"/>
              <a:gd name="connsiteY12" fmla="*/ 259919 h 1207588"/>
              <a:gd name="connsiteX13" fmla="*/ 294968 w 3828026"/>
              <a:gd name="connsiteY13" fmla="*/ 263196 h 1207588"/>
              <a:gd name="connsiteX14" fmla="*/ 429342 w 3828026"/>
              <a:gd name="connsiteY14" fmla="*/ 259919 h 1207588"/>
              <a:gd name="connsiteX15" fmla="*/ 750529 w 3828026"/>
              <a:gd name="connsiteY15" fmla="*/ 266474 h 1207588"/>
              <a:gd name="connsiteX16" fmla="*/ 960284 w 3828026"/>
              <a:gd name="connsiteY16" fmla="*/ 263196 h 1207588"/>
              <a:gd name="connsiteX17" fmla="*/ 1055329 w 3828026"/>
              <a:gd name="connsiteY17" fmla="*/ 256642 h 1207588"/>
              <a:gd name="connsiteX18" fmla="*/ 1097935 w 3828026"/>
              <a:gd name="connsiteY18" fmla="*/ 253364 h 1207588"/>
              <a:gd name="connsiteX19" fmla="*/ 1406013 w 3828026"/>
              <a:gd name="connsiteY19" fmla="*/ 250087 h 1207588"/>
              <a:gd name="connsiteX20" fmla="*/ 1543664 w 3828026"/>
              <a:gd name="connsiteY20" fmla="*/ 250087 h 1207588"/>
              <a:gd name="connsiteX21" fmla="*/ 1589548 w 3828026"/>
              <a:gd name="connsiteY21" fmla="*/ 256642 h 1207588"/>
              <a:gd name="connsiteX22" fmla="*/ 1622322 w 3828026"/>
              <a:gd name="connsiteY22" fmla="*/ 259919 h 1207588"/>
              <a:gd name="connsiteX23" fmla="*/ 1635432 w 3828026"/>
              <a:gd name="connsiteY23" fmla="*/ 250087 h 1207588"/>
              <a:gd name="connsiteX24" fmla="*/ 1638710 w 3828026"/>
              <a:gd name="connsiteY24" fmla="*/ 273029 h 1207588"/>
              <a:gd name="connsiteX25" fmla="*/ 1645264 w 3828026"/>
              <a:gd name="connsiteY25" fmla="*/ 295971 h 1207588"/>
              <a:gd name="connsiteX26" fmla="*/ 1651819 w 3828026"/>
              <a:gd name="connsiteY26" fmla="*/ 351687 h 1207588"/>
              <a:gd name="connsiteX27" fmla="*/ 1648542 w 3828026"/>
              <a:gd name="connsiteY27" fmla="*/ 459842 h 1207588"/>
              <a:gd name="connsiteX28" fmla="*/ 1641987 w 3828026"/>
              <a:gd name="connsiteY28" fmla="*/ 492616 h 1207588"/>
              <a:gd name="connsiteX29" fmla="*/ 1635432 w 3828026"/>
              <a:gd name="connsiteY29" fmla="*/ 548332 h 1207588"/>
              <a:gd name="connsiteX30" fmla="*/ 1628877 w 3828026"/>
              <a:gd name="connsiteY30" fmla="*/ 577829 h 1207588"/>
              <a:gd name="connsiteX31" fmla="*/ 1615768 w 3828026"/>
              <a:gd name="connsiteY31" fmla="*/ 649932 h 1207588"/>
              <a:gd name="connsiteX32" fmla="*/ 1586271 w 3828026"/>
              <a:gd name="connsiteY32" fmla="*/ 722035 h 1207588"/>
              <a:gd name="connsiteX33" fmla="*/ 1560052 w 3828026"/>
              <a:gd name="connsiteY33" fmla="*/ 771196 h 1207588"/>
              <a:gd name="connsiteX34" fmla="*/ 1553497 w 3828026"/>
              <a:gd name="connsiteY34" fmla="*/ 790861 h 1207588"/>
              <a:gd name="connsiteX35" fmla="*/ 1517445 w 3828026"/>
              <a:gd name="connsiteY35" fmla="*/ 843300 h 1207588"/>
              <a:gd name="connsiteX36" fmla="*/ 1501058 w 3828026"/>
              <a:gd name="connsiteY36" fmla="*/ 856409 h 1207588"/>
              <a:gd name="connsiteX37" fmla="*/ 1481393 w 3828026"/>
              <a:gd name="connsiteY37" fmla="*/ 876074 h 1207588"/>
              <a:gd name="connsiteX38" fmla="*/ 1389626 w 3828026"/>
              <a:gd name="connsiteY38" fmla="*/ 899016 h 1207588"/>
              <a:gd name="connsiteX39" fmla="*/ 1209368 w 3828026"/>
              <a:gd name="connsiteY39" fmla="*/ 895738 h 1207588"/>
              <a:gd name="connsiteX40" fmla="*/ 1127432 w 3828026"/>
              <a:gd name="connsiteY40" fmla="*/ 889183 h 1207588"/>
              <a:gd name="connsiteX41" fmla="*/ 1045497 w 3828026"/>
              <a:gd name="connsiteY41" fmla="*/ 885906 h 1207588"/>
              <a:gd name="connsiteX42" fmla="*/ 704645 w 3828026"/>
              <a:gd name="connsiteY42" fmla="*/ 879351 h 1207588"/>
              <a:gd name="connsiteX43" fmla="*/ 635819 w 3828026"/>
              <a:gd name="connsiteY43" fmla="*/ 876074 h 1207588"/>
              <a:gd name="connsiteX44" fmla="*/ 170426 w 3828026"/>
              <a:gd name="connsiteY44" fmla="*/ 882629 h 1207588"/>
              <a:gd name="connsiteX45" fmla="*/ 75381 w 3828026"/>
              <a:gd name="connsiteY45" fmla="*/ 895738 h 1207588"/>
              <a:gd name="connsiteX46" fmla="*/ 13110 w 3828026"/>
              <a:gd name="connsiteY46" fmla="*/ 928513 h 1207588"/>
              <a:gd name="connsiteX47" fmla="*/ 0 w 3828026"/>
              <a:gd name="connsiteY47" fmla="*/ 948177 h 1207588"/>
              <a:gd name="connsiteX48" fmla="*/ 13110 w 3828026"/>
              <a:gd name="connsiteY48" fmla="*/ 1030113 h 1207588"/>
              <a:gd name="connsiteX49" fmla="*/ 29497 w 3828026"/>
              <a:gd name="connsiteY49" fmla="*/ 1049777 h 1207588"/>
              <a:gd name="connsiteX50" fmla="*/ 91768 w 3828026"/>
              <a:gd name="connsiteY50" fmla="*/ 1085829 h 1207588"/>
              <a:gd name="connsiteX51" fmla="*/ 144206 w 3828026"/>
              <a:gd name="connsiteY51" fmla="*/ 1102216 h 1207588"/>
              <a:gd name="connsiteX52" fmla="*/ 213032 w 3828026"/>
              <a:gd name="connsiteY52" fmla="*/ 1115325 h 1207588"/>
              <a:gd name="connsiteX53" fmla="*/ 439174 w 3828026"/>
              <a:gd name="connsiteY53" fmla="*/ 1154654 h 1207588"/>
              <a:gd name="connsiteX54" fmla="*/ 547329 w 3828026"/>
              <a:gd name="connsiteY54" fmla="*/ 1164487 h 1207588"/>
              <a:gd name="connsiteX55" fmla="*/ 675148 w 3828026"/>
              <a:gd name="connsiteY55" fmla="*/ 1174319 h 1207588"/>
              <a:gd name="connsiteX56" fmla="*/ 960284 w 3828026"/>
              <a:gd name="connsiteY56" fmla="*/ 1190706 h 1207588"/>
              <a:gd name="connsiteX57" fmla="*/ 1261806 w 3828026"/>
              <a:gd name="connsiteY57" fmla="*/ 1207093 h 1207588"/>
              <a:gd name="connsiteX58" fmla="*/ 1383071 w 3828026"/>
              <a:gd name="connsiteY58" fmla="*/ 1197261 h 1207588"/>
              <a:gd name="connsiteX59" fmla="*/ 1540387 w 3828026"/>
              <a:gd name="connsiteY59" fmla="*/ 1174319 h 1207588"/>
              <a:gd name="connsiteX60" fmla="*/ 1582993 w 3828026"/>
              <a:gd name="connsiteY60" fmla="*/ 1161209 h 1207588"/>
              <a:gd name="connsiteX61" fmla="*/ 1605935 w 3828026"/>
              <a:gd name="connsiteY61" fmla="*/ 1157932 h 1207588"/>
              <a:gd name="connsiteX62" fmla="*/ 1625600 w 3828026"/>
              <a:gd name="connsiteY62" fmla="*/ 1154654 h 1207588"/>
              <a:gd name="connsiteX63" fmla="*/ 1641987 w 3828026"/>
              <a:gd name="connsiteY63" fmla="*/ 1151377 h 1207588"/>
              <a:gd name="connsiteX64" fmla="*/ 1871406 w 3828026"/>
              <a:gd name="connsiteY64" fmla="*/ 1144822 h 1207588"/>
              <a:gd name="connsiteX65" fmla="*/ 1933677 w 3828026"/>
              <a:gd name="connsiteY65" fmla="*/ 1141545 h 1207588"/>
              <a:gd name="connsiteX66" fmla="*/ 2104103 w 3828026"/>
              <a:gd name="connsiteY66" fmla="*/ 1138267 h 1207588"/>
              <a:gd name="connsiteX67" fmla="*/ 2287639 w 3828026"/>
              <a:gd name="connsiteY67" fmla="*/ 1151377 h 1207588"/>
              <a:gd name="connsiteX68" fmla="*/ 2605548 w 3828026"/>
              <a:gd name="connsiteY68" fmla="*/ 1157932 h 1207588"/>
              <a:gd name="connsiteX69" fmla="*/ 2933290 w 3828026"/>
              <a:gd name="connsiteY69" fmla="*/ 1164487 h 1207588"/>
              <a:gd name="connsiteX70" fmla="*/ 3100439 w 3828026"/>
              <a:gd name="connsiteY70" fmla="*/ 1167764 h 1207588"/>
              <a:gd name="connsiteX71" fmla="*/ 3280697 w 3828026"/>
              <a:gd name="connsiteY71" fmla="*/ 1161209 h 1207588"/>
              <a:gd name="connsiteX72" fmla="*/ 3611716 w 3828026"/>
              <a:gd name="connsiteY72" fmla="*/ 1151377 h 1207588"/>
              <a:gd name="connsiteX73" fmla="*/ 3696929 w 3828026"/>
              <a:gd name="connsiteY73" fmla="*/ 1131713 h 1207588"/>
              <a:gd name="connsiteX74" fmla="*/ 3795252 w 3828026"/>
              <a:gd name="connsiteY74" fmla="*/ 1098938 h 1207588"/>
              <a:gd name="connsiteX75" fmla="*/ 3828026 w 3828026"/>
              <a:gd name="connsiteY75" fmla="*/ 1043222 h 1207588"/>
              <a:gd name="connsiteX76" fmla="*/ 3814916 w 3828026"/>
              <a:gd name="connsiteY76" fmla="*/ 997338 h 1207588"/>
              <a:gd name="connsiteX77" fmla="*/ 3795252 w 3828026"/>
              <a:gd name="connsiteY77" fmla="*/ 977674 h 1207588"/>
              <a:gd name="connsiteX78" fmla="*/ 3713316 w 3828026"/>
              <a:gd name="connsiteY78" fmla="*/ 944900 h 1207588"/>
              <a:gd name="connsiteX79" fmla="*/ 3654322 w 3828026"/>
              <a:gd name="connsiteY79" fmla="*/ 931790 h 1207588"/>
              <a:gd name="connsiteX80" fmla="*/ 3542890 w 3828026"/>
              <a:gd name="connsiteY80" fmla="*/ 912125 h 1207588"/>
              <a:gd name="connsiteX81" fmla="*/ 2995561 w 3828026"/>
              <a:gd name="connsiteY81" fmla="*/ 899016 h 1207588"/>
              <a:gd name="connsiteX82" fmla="*/ 2818581 w 3828026"/>
              <a:gd name="connsiteY82" fmla="*/ 889183 h 1207588"/>
              <a:gd name="connsiteX83" fmla="*/ 2697316 w 3828026"/>
              <a:gd name="connsiteY83" fmla="*/ 885906 h 1207588"/>
              <a:gd name="connsiteX84" fmla="*/ 2395793 w 3828026"/>
              <a:gd name="connsiteY84" fmla="*/ 872796 h 1207588"/>
              <a:gd name="connsiteX85" fmla="*/ 2271252 w 3828026"/>
              <a:gd name="connsiteY85" fmla="*/ 859687 h 1207588"/>
              <a:gd name="connsiteX86" fmla="*/ 2192593 w 3828026"/>
              <a:gd name="connsiteY86" fmla="*/ 853132 h 1207588"/>
              <a:gd name="connsiteX87" fmla="*/ 2163097 w 3828026"/>
              <a:gd name="connsiteY87" fmla="*/ 846577 h 1207588"/>
              <a:gd name="connsiteX88" fmla="*/ 2140155 w 3828026"/>
              <a:gd name="connsiteY88" fmla="*/ 843300 h 1207588"/>
              <a:gd name="connsiteX89" fmla="*/ 2090993 w 3828026"/>
              <a:gd name="connsiteY89" fmla="*/ 833467 h 1207588"/>
              <a:gd name="connsiteX90" fmla="*/ 2048387 w 3828026"/>
              <a:gd name="connsiteY90" fmla="*/ 810525 h 1207588"/>
              <a:gd name="connsiteX91" fmla="*/ 2022168 w 3828026"/>
              <a:gd name="connsiteY91" fmla="*/ 738422 h 1207588"/>
              <a:gd name="connsiteX92" fmla="*/ 2012335 w 3828026"/>
              <a:gd name="connsiteY92" fmla="*/ 649932 h 1207588"/>
              <a:gd name="connsiteX93" fmla="*/ 2015613 w 3828026"/>
              <a:gd name="connsiteY93" fmla="*/ 531945 h 1207588"/>
              <a:gd name="connsiteX94" fmla="*/ 2018890 w 3828026"/>
              <a:gd name="connsiteY94" fmla="*/ 338577 h 1207588"/>
              <a:gd name="connsiteX95" fmla="*/ 2022168 w 3828026"/>
              <a:gd name="connsiteY95" fmla="*/ 325467 h 1207588"/>
              <a:gd name="connsiteX96" fmla="*/ 2032000 w 3828026"/>
              <a:gd name="connsiteY96" fmla="*/ 299248 h 1207588"/>
              <a:gd name="connsiteX97" fmla="*/ 2048387 w 3828026"/>
              <a:gd name="connsiteY97" fmla="*/ 279583 h 1207588"/>
              <a:gd name="connsiteX98" fmla="*/ 2071329 w 3828026"/>
              <a:gd name="connsiteY98" fmla="*/ 259919 h 1207588"/>
              <a:gd name="connsiteX99" fmla="*/ 2081161 w 3828026"/>
              <a:gd name="connsiteY99" fmla="*/ 253364 h 1207588"/>
              <a:gd name="connsiteX100" fmla="*/ 2117213 w 3828026"/>
              <a:gd name="connsiteY100" fmla="*/ 246809 h 1207588"/>
              <a:gd name="connsiteX101" fmla="*/ 2330245 w 3828026"/>
              <a:gd name="connsiteY101" fmla="*/ 250087 h 1207588"/>
              <a:gd name="connsiteX102" fmla="*/ 2422013 w 3828026"/>
              <a:gd name="connsiteY102" fmla="*/ 246809 h 1207588"/>
              <a:gd name="connsiteX103" fmla="*/ 2579329 w 3828026"/>
              <a:gd name="connsiteY103" fmla="*/ 240254 h 1207588"/>
              <a:gd name="connsiteX104" fmla="*/ 2864464 w 3828026"/>
              <a:gd name="connsiteY104" fmla="*/ 233700 h 1207588"/>
              <a:gd name="connsiteX105" fmla="*/ 2933290 w 3828026"/>
              <a:gd name="connsiteY105" fmla="*/ 223867 h 1207588"/>
              <a:gd name="connsiteX106" fmla="*/ 3034890 w 3828026"/>
              <a:gd name="connsiteY106" fmla="*/ 217313 h 1207588"/>
              <a:gd name="connsiteX107" fmla="*/ 3185652 w 3828026"/>
              <a:gd name="connsiteY107" fmla="*/ 220590 h 1207588"/>
              <a:gd name="connsiteX108" fmla="*/ 3280697 w 3828026"/>
              <a:gd name="connsiteY108" fmla="*/ 227145 h 1207588"/>
              <a:gd name="connsiteX109" fmla="*/ 3660877 w 3828026"/>
              <a:gd name="connsiteY109" fmla="*/ 223867 h 1207588"/>
              <a:gd name="connsiteX110" fmla="*/ 3683819 w 3828026"/>
              <a:gd name="connsiteY110" fmla="*/ 214035 h 1207588"/>
              <a:gd name="connsiteX111" fmla="*/ 3696929 w 3828026"/>
              <a:gd name="connsiteY111" fmla="*/ 204203 h 1207588"/>
              <a:gd name="connsiteX112" fmla="*/ 3719871 w 3828026"/>
              <a:gd name="connsiteY112" fmla="*/ 164874 h 1207588"/>
              <a:gd name="connsiteX113" fmla="*/ 3723148 w 3828026"/>
              <a:gd name="connsiteY113" fmla="*/ 148487 h 1207588"/>
              <a:gd name="connsiteX114" fmla="*/ 3706761 w 3828026"/>
              <a:gd name="connsiteY114" fmla="*/ 82938 h 1207588"/>
              <a:gd name="connsiteX115" fmla="*/ 3664155 w 3828026"/>
              <a:gd name="connsiteY115" fmla="*/ 46887 h 1207588"/>
              <a:gd name="connsiteX116" fmla="*/ 3628103 w 3828026"/>
              <a:gd name="connsiteY116" fmla="*/ 30500 h 1207588"/>
              <a:gd name="connsiteX117" fmla="*/ 3533058 w 3828026"/>
              <a:gd name="connsiteY117" fmla="*/ 10835 h 1207588"/>
              <a:gd name="connsiteX118" fmla="*/ 3474064 w 3828026"/>
              <a:gd name="connsiteY118" fmla="*/ 7558 h 1207588"/>
              <a:gd name="connsiteX119" fmla="*/ 3310193 w 3828026"/>
              <a:gd name="connsiteY119" fmla="*/ 14113 h 1207588"/>
              <a:gd name="connsiteX120" fmla="*/ 3251200 w 3828026"/>
              <a:gd name="connsiteY120" fmla="*/ 20667 h 1207588"/>
              <a:gd name="connsiteX121" fmla="*/ 3106993 w 3828026"/>
              <a:gd name="connsiteY121" fmla="*/ 40332 h 1207588"/>
              <a:gd name="connsiteX122" fmla="*/ 2949677 w 3828026"/>
              <a:gd name="connsiteY122" fmla="*/ 50164 h 1207588"/>
              <a:gd name="connsiteX123" fmla="*/ 2857910 w 3828026"/>
              <a:gd name="connsiteY123" fmla="*/ 59996 h 1207588"/>
              <a:gd name="connsiteX124" fmla="*/ 2759587 w 3828026"/>
              <a:gd name="connsiteY124" fmla="*/ 63274 h 1207588"/>
              <a:gd name="connsiteX125" fmla="*/ 2431845 w 3828026"/>
              <a:gd name="connsiteY125" fmla="*/ 66551 h 1207588"/>
              <a:gd name="connsiteX126" fmla="*/ 2294193 w 3828026"/>
              <a:gd name="connsiteY126" fmla="*/ 63274 h 1207588"/>
              <a:gd name="connsiteX127" fmla="*/ 2166374 w 3828026"/>
              <a:gd name="connsiteY127" fmla="*/ 50164 h 1207588"/>
              <a:gd name="connsiteX128" fmla="*/ 2077884 w 3828026"/>
              <a:gd name="connsiteY128" fmla="*/ 43609 h 1207588"/>
              <a:gd name="connsiteX129" fmla="*/ 1973006 w 3828026"/>
              <a:gd name="connsiteY129" fmla="*/ 33777 h 1207588"/>
              <a:gd name="connsiteX130" fmla="*/ 1917290 w 3828026"/>
              <a:gd name="connsiteY130" fmla="*/ 27222 h 1207588"/>
              <a:gd name="connsiteX131" fmla="*/ 1864852 w 3828026"/>
              <a:gd name="connsiteY131" fmla="*/ 23945 h 1207588"/>
              <a:gd name="connsiteX132" fmla="*/ 1818968 w 3828026"/>
              <a:gd name="connsiteY132" fmla="*/ 20667 h 1207588"/>
              <a:gd name="connsiteX133" fmla="*/ 1425677 w 3828026"/>
              <a:gd name="connsiteY133" fmla="*/ 10835 h 1207588"/>
              <a:gd name="connsiteX134" fmla="*/ 1074993 w 3828026"/>
              <a:gd name="connsiteY134" fmla="*/ 7558 h 1207588"/>
              <a:gd name="connsiteX135" fmla="*/ 639097 w 3828026"/>
              <a:gd name="connsiteY135" fmla="*/ 4280 h 1207588"/>
              <a:gd name="connsiteX136" fmla="*/ 242529 w 3828026"/>
              <a:gd name="connsiteY136" fmla="*/ 7558 h 1207588"/>
              <a:gd name="connsiteX137" fmla="*/ 186813 w 3828026"/>
              <a:gd name="connsiteY137" fmla="*/ 14113 h 1207588"/>
              <a:gd name="connsiteX138" fmla="*/ 167148 w 3828026"/>
              <a:gd name="connsiteY138" fmla="*/ 17390 h 1207588"/>
              <a:gd name="connsiteX139" fmla="*/ 121264 w 3828026"/>
              <a:gd name="connsiteY139" fmla="*/ 20667 h 1207588"/>
              <a:gd name="connsiteX140" fmla="*/ 98322 w 3828026"/>
              <a:gd name="connsiteY140" fmla="*/ 23945 h 1207588"/>
              <a:gd name="connsiteX141" fmla="*/ 88490 w 3828026"/>
              <a:gd name="connsiteY141" fmla="*/ 46887 h 120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3828026" h="1207588">
                <a:moveTo>
                  <a:pt x="88490" y="46887"/>
                </a:moveTo>
                <a:cubicBezTo>
                  <a:pt x="84120" y="51257"/>
                  <a:pt x="77275" y="48095"/>
                  <a:pt x="72103" y="50164"/>
                </a:cubicBezTo>
                <a:cubicBezTo>
                  <a:pt x="54851" y="57064"/>
                  <a:pt x="53236" y="63866"/>
                  <a:pt x="39329" y="76383"/>
                </a:cubicBezTo>
                <a:cubicBezTo>
                  <a:pt x="34129" y="81063"/>
                  <a:pt x="28404" y="85123"/>
                  <a:pt x="22942" y="89493"/>
                </a:cubicBezTo>
                <a:cubicBezTo>
                  <a:pt x="20757" y="94955"/>
                  <a:pt x="19018" y="100618"/>
                  <a:pt x="16387" y="105880"/>
                </a:cubicBezTo>
                <a:cubicBezTo>
                  <a:pt x="14625" y="109403"/>
                  <a:pt x="10050" y="111780"/>
                  <a:pt x="9832" y="115713"/>
                </a:cubicBezTo>
                <a:cubicBezTo>
                  <a:pt x="8921" y="132111"/>
                  <a:pt x="10549" y="148652"/>
                  <a:pt x="13110" y="164874"/>
                </a:cubicBezTo>
                <a:cubicBezTo>
                  <a:pt x="13872" y="169700"/>
                  <a:pt x="17075" y="173840"/>
                  <a:pt x="19664" y="177983"/>
                </a:cubicBezTo>
                <a:cubicBezTo>
                  <a:pt x="22559" y="182615"/>
                  <a:pt x="25634" y="187230"/>
                  <a:pt x="29497" y="191093"/>
                </a:cubicBezTo>
                <a:cubicBezTo>
                  <a:pt x="35320" y="196916"/>
                  <a:pt x="52364" y="207248"/>
                  <a:pt x="58993" y="210758"/>
                </a:cubicBezTo>
                <a:cubicBezTo>
                  <a:pt x="98853" y="231860"/>
                  <a:pt x="106430" y="235821"/>
                  <a:pt x="154039" y="246809"/>
                </a:cubicBezTo>
                <a:cubicBezTo>
                  <a:pt x="168241" y="250087"/>
                  <a:pt x="182206" y="254650"/>
                  <a:pt x="196645" y="256642"/>
                </a:cubicBezTo>
                <a:cubicBezTo>
                  <a:pt x="213994" y="259035"/>
                  <a:pt x="231609" y="258754"/>
                  <a:pt x="249084" y="259919"/>
                </a:cubicBezTo>
                <a:lnTo>
                  <a:pt x="294968" y="263196"/>
                </a:lnTo>
                <a:cubicBezTo>
                  <a:pt x="339759" y="262104"/>
                  <a:pt x="384537" y="259919"/>
                  <a:pt x="429342" y="259919"/>
                </a:cubicBezTo>
                <a:cubicBezTo>
                  <a:pt x="545122" y="259919"/>
                  <a:pt x="638885" y="263190"/>
                  <a:pt x="750529" y="266474"/>
                </a:cubicBezTo>
                <a:lnTo>
                  <a:pt x="960284" y="263196"/>
                </a:lnTo>
                <a:cubicBezTo>
                  <a:pt x="992024" y="262172"/>
                  <a:pt x="1023653" y="258905"/>
                  <a:pt x="1055329" y="256642"/>
                </a:cubicBezTo>
                <a:cubicBezTo>
                  <a:pt x="1069537" y="255627"/>
                  <a:pt x="1083692" y="253516"/>
                  <a:pt x="1097935" y="253364"/>
                </a:cubicBezTo>
                <a:lnTo>
                  <a:pt x="1406013" y="250087"/>
                </a:lnTo>
                <a:cubicBezTo>
                  <a:pt x="1465153" y="243515"/>
                  <a:pt x="1448241" y="243996"/>
                  <a:pt x="1543664" y="250087"/>
                </a:cubicBezTo>
                <a:cubicBezTo>
                  <a:pt x="1559083" y="251071"/>
                  <a:pt x="1574217" y="254726"/>
                  <a:pt x="1589548" y="256642"/>
                </a:cubicBezTo>
                <a:cubicBezTo>
                  <a:pt x="1600442" y="258004"/>
                  <a:pt x="1611397" y="258827"/>
                  <a:pt x="1622322" y="259919"/>
                </a:cubicBezTo>
                <a:cubicBezTo>
                  <a:pt x="1626692" y="256642"/>
                  <a:pt x="1631167" y="246675"/>
                  <a:pt x="1635432" y="250087"/>
                </a:cubicBezTo>
                <a:cubicBezTo>
                  <a:pt x="1641464" y="254913"/>
                  <a:pt x="1637091" y="265475"/>
                  <a:pt x="1638710" y="273029"/>
                </a:cubicBezTo>
                <a:cubicBezTo>
                  <a:pt x="1640376" y="280806"/>
                  <a:pt x="1643079" y="288324"/>
                  <a:pt x="1645264" y="295971"/>
                </a:cubicBezTo>
                <a:cubicBezTo>
                  <a:pt x="1645986" y="301745"/>
                  <a:pt x="1651819" y="347426"/>
                  <a:pt x="1651819" y="351687"/>
                </a:cubicBezTo>
                <a:cubicBezTo>
                  <a:pt x="1651819" y="387755"/>
                  <a:pt x="1651052" y="423861"/>
                  <a:pt x="1648542" y="459842"/>
                </a:cubicBezTo>
                <a:cubicBezTo>
                  <a:pt x="1647767" y="470956"/>
                  <a:pt x="1643819" y="481627"/>
                  <a:pt x="1641987" y="492616"/>
                </a:cubicBezTo>
                <a:cubicBezTo>
                  <a:pt x="1638913" y="511062"/>
                  <a:pt x="1638506" y="529886"/>
                  <a:pt x="1635432" y="548332"/>
                </a:cubicBezTo>
                <a:cubicBezTo>
                  <a:pt x="1633776" y="558267"/>
                  <a:pt x="1631062" y="567997"/>
                  <a:pt x="1628877" y="577829"/>
                </a:cubicBezTo>
                <a:cubicBezTo>
                  <a:pt x="1625872" y="610884"/>
                  <a:pt x="1627330" y="618137"/>
                  <a:pt x="1615768" y="649932"/>
                </a:cubicBezTo>
                <a:cubicBezTo>
                  <a:pt x="1606894" y="674336"/>
                  <a:pt x="1598882" y="699335"/>
                  <a:pt x="1586271" y="722035"/>
                </a:cubicBezTo>
                <a:cubicBezTo>
                  <a:pt x="1581533" y="730563"/>
                  <a:pt x="1565006" y="759307"/>
                  <a:pt x="1560052" y="771196"/>
                </a:cubicBezTo>
                <a:cubicBezTo>
                  <a:pt x="1557394" y="777574"/>
                  <a:pt x="1556587" y="784681"/>
                  <a:pt x="1553497" y="790861"/>
                </a:cubicBezTo>
                <a:cubicBezTo>
                  <a:pt x="1549550" y="798755"/>
                  <a:pt x="1523969" y="838081"/>
                  <a:pt x="1517445" y="843300"/>
                </a:cubicBezTo>
                <a:cubicBezTo>
                  <a:pt x="1511983" y="847670"/>
                  <a:pt x="1506234" y="851704"/>
                  <a:pt x="1501058" y="856409"/>
                </a:cubicBezTo>
                <a:cubicBezTo>
                  <a:pt x="1494199" y="862645"/>
                  <a:pt x="1489497" y="871572"/>
                  <a:pt x="1481393" y="876074"/>
                </a:cubicBezTo>
                <a:cubicBezTo>
                  <a:pt x="1459129" y="888443"/>
                  <a:pt x="1411972" y="894826"/>
                  <a:pt x="1389626" y="899016"/>
                </a:cubicBezTo>
                <a:lnTo>
                  <a:pt x="1209368" y="895738"/>
                </a:lnTo>
                <a:cubicBezTo>
                  <a:pt x="1181988" y="894711"/>
                  <a:pt x="1154782" y="890824"/>
                  <a:pt x="1127432" y="889183"/>
                </a:cubicBezTo>
                <a:cubicBezTo>
                  <a:pt x="1100148" y="887546"/>
                  <a:pt x="1072818" y="886734"/>
                  <a:pt x="1045497" y="885906"/>
                </a:cubicBezTo>
                <a:cubicBezTo>
                  <a:pt x="925596" y="882273"/>
                  <a:pt x="827966" y="881309"/>
                  <a:pt x="704645" y="879351"/>
                </a:cubicBezTo>
                <a:cubicBezTo>
                  <a:pt x="681703" y="878259"/>
                  <a:pt x="658787" y="876074"/>
                  <a:pt x="635819" y="876074"/>
                </a:cubicBezTo>
                <a:cubicBezTo>
                  <a:pt x="367792" y="876074"/>
                  <a:pt x="361033" y="877022"/>
                  <a:pt x="170426" y="882629"/>
                </a:cubicBezTo>
                <a:cubicBezTo>
                  <a:pt x="161675" y="883723"/>
                  <a:pt x="88131" y="892412"/>
                  <a:pt x="75381" y="895738"/>
                </a:cubicBezTo>
                <a:cubicBezTo>
                  <a:pt x="46632" y="903238"/>
                  <a:pt x="37335" y="912362"/>
                  <a:pt x="13110" y="928513"/>
                </a:cubicBezTo>
                <a:cubicBezTo>
                  <a:pt x="8740" y="935068"/>
                  <a:pt x="0" y="940299"/>
                  <a:pt x="0" y="948177"/>
                </a:cubicBezTo>
                <a:cubicBezTo>
                  <a:pt x="0" y="975836"/>
                  <a:pt x="5398" y="1003550"/>
                  <a:pt x="13110" y="1030113"/>
                </a:cubicBezTo>
                <a:cubicBezTo>
                  <a:pt x="15489" y="1038307"/>
                  <a:pt x="23227" y="1043990"/>
                  <a:pt x="29497" y="1049777"/>
                </a:cubicBezTo>
                <a:cubicBezTo>
                  <a:pt x="48964" y="1067746"/>
                  <a:pt x="66690" y="1076541"/>
                  <a:pt x="91768" y="1085829"/>
                </a:cubicBezTo>
                <a:cubicBezTo>
                  <a:pt x="108941" y="1092189"/>
                  <a:pt x="126412" y="1097888"/>
                  <a:pt x="144206" y="1102216"/>
                </a:cubicBezTo>
                <a:cubicBezTo>
                  <a:pt x="166899" y="1107736"/>
                  <a:pt x="190154" y="1110632"/>
                  <a:pt x="213032" y="1115325"/>
                </a:cubicBezTo>
                <a:cubicBezTo>
                  <a:pt x="305580" y="1134309"/>
                  <a:pt x="312318" y="1143121"/>
                  <a:pt x="439174" y="1154654"/>
                </a:cubicBezTo>
                <a:lnTo>
                  <a:pt x="547329" y="1164487"/>
                </a:lnTo>
                <a:lnTo>
                  <a:pt x="675148" y="1174319"/>
                </a:lnTo>
                <a:cubicBezTo>
                  <a:pt x="888180" y="1193195"/>
                  <a:pt x="726282" y="1185728"/>
                  <a:pt x="960284" y="1190706"/>
                </a:cubicBezTo>
                <a:cubicBezTo>
                  <a:pt x="1074548" y="1200431"/>
                  <a:pt x="1147512" y="1209881"/>
                  <a:pt x="1261806" y="1207093"/>
                </a:cubicBezTo>
                <a:cubicBezTo>
                  <a:pt x="1302348" y="1206104"/>
                  <a:pt x="1342743" y="1201538"/>
                  <a:pt x="1383071" y="1197261"/>
                </a:cubicBezTo>
                <a:cubicBezTo>
                  <a:pt x="1389014" y="1196631"/>
                  <a:pt x="1518750" y="1179052"/>
                  <a:pt x="1540387" y="1174319"/>
                </a:cubicBezTo>
                <a:cubicBezTo>
                  <a:pt x="1554903" y="1171144"/>
                  <a:pt x="1568578" y="1164813"/>
                  <a:pt x="1582993" y="1161209"/>
                </a:cubicBezTo>
                <a:cubicBezTo>
                  <a:pt x="1590487" y="1159335"/>
                  <a:pt x="1598300" y="1159107"/>
                  <a:pt x="1605935" y="1157932"/>
                </a:cubicBezTo>
                <a:cubicBezTo>
                  <a:pt x="1612503" y="1156922"/>
                  <a:pt x="1619062" y="1155843"/>
                  <a:pt x="1625600" y="1154654"/>
                </a:cubicBezTo>
                <a:cubicBezTo>
                  <a:pt x="1631081" y="1153658"/>
                  <a:pt x="1636421" y="1151600"/>
                  <a:pt x="1641987" y="1151377"/>
                </a:cubicBezTo>
                <a:cubicBezTo>
                  <a:pt x="1718430" y="1148319"/>
                  <a:pt x="1794945" y="1147399"/>
                  <a:pt x="1871406" y="1144822"/>
                </a:cubicBezTo>
                <a:cubicBezTo>
                  <a:pt x="1892180" y="1144122"/>
                  <a:pt x="1912900" y="1142130"/>
                  <a:pt x="1933677" y="1141545"/>
                </a:cubicBezTo>
                <a:lnTo>
                  <a:pt x="2104103" y="1138267"/>
                </a:lnTo>
                <a:cubicBezTo>
                  <a:pt x="2165282" y="1142637"/>
                  <a:pt x="2226350" y="1149020"/>
                  <a:pt x="2287639" y="1151377"/>
                </a:cubicBezTo>
                <a:cubicBezTo>
                  <a:pt x="2450368" y="1157635"/>
                  <a:pt x="2344429" y="1154254"/>
                  <a:pt x="2605548" y="1157932"/>
                </a:cubicBezTo>
                <a:cubicBezTo>
                  <a:pt x="2764594" y="1149978"/>
                  <a:pt x="2624662" y="1155063"/>
                  <a:pt x="2933290" y="1164487"/>
                </a:cubicBezTo>
                <a:cubicBezTo>
                  <a:pt x="2988991" y="1166188"/>
                  <a:pt x="3044723" y="1166672"/>
                  <a:pt x="3100439" y="1167764"/>
                </a:cubicBezTo>
                <a:lnTo>
                  <a:pt x="3280697" y="1161209"/>
                </a:lnTo>
                <a:cubicBezTo>
                  <a:pt x="3391029" y="1157673"/>
                  <a:pt x="3501604" y="1159180"/>
                  <a:pt x="3611716" y="1151377"/>
                </a:cubicBezTo>
                <a:cubicBezTo>
                  <a:pt x="3640794" y="1149316"/>
                  <a:pt x="3668688" y="1138938"/>
                  <a:pt x="3696929" y="1131713"/>
                </a:cubicBezTo>
                <a:cubicBezTo>
                  <a:pt x="3746323" y="1119077"/>
                  <a:pt x="3751020" y="1115950"/>
                  <a:pt x="3795252" y="1098938"/>
                </a:cubicBezTo>
                <a:cubicBezTo>
                  <a:pt x="3798092" y="1094678"/>
                  <a:pt x="3828026" y="1052419"/>
                  <a:pt x="3828026" y="1043222"/>
                </a:cubicBezTo>
                <a:cubicBezTo>
                  <a:pt x="3828026" y="1027315"/>
                  <a:pt x="3822030" y="1011565"/>
                  <a:pt x="3814916" y="997338"/>
                </a:cubicBezTo>
                <a:cubicBezTo>
                  <a:pt x="3810770" y="989047"/>
                  <a:pt x="3802727" y="983156"/>
                  <a:pt x="3795252" y="977674"/>
                </a:cubicBezTo>
                <a:cubicBezTo>
                  <a:pt x="3770966" y="959865"/>
                  <a:pt x="3741941" y="952477"/>
                  <a:pt x="3713316" y="944900"/>
                </a:cubicBezTo>
                <a:cubicBezTo>
                  <a:pt x="3693842" y="939745"/>
                  <a:pt x="3674104" y="935594"/>
                  <a:pt x="3654322" y="931790"/>
                </a:cubicBezTo>
                <a:cubicBezTo>
                  <a:pt x="3617283" y="924667"/>
                  <a:pt x="3580485" y="915173"/>
                  <a:pt x="3542890" y="912125"/>
                </a:cubicBezTo>
                <a:cubicBezTo>
                  <a:pt x="3280065" y="890815"/>
                  <a:pt x="3462179" y="902605"/>
                  <a:pt x="2995561" y="899016"/>
                </a:cubicBezTo>
                <a:lnTo>
                  <a:pt x="2818581" y="889183"/>
                </a:lnTo>
                <a:cubicBezTo>
                  <a:pt x="2778184" y="887407"/>
                  <a:pt x="2737728" y="887312"/>
                  <a:pt x="2697316" y="885906"/>
                </a:cubicBezTo>
                <a:cubicBezTo>
                  <a:pt x="2453552" y="877428"/>
                  <a:pt x="2521846" y="881801"/>
                  <a:pt x="2395793" y="872796"/>
                </a:cubicBezTo>
                <a:cubicBezTo>
                  <a:pt x="2335776" y="863564"/>
                  <a:pt x="2349072" y="864552"/>
                  <a:pt x="2271252" y="859687"/>
                </a:cubicBezTo>
                <a:cubicBezTo>
                  <a:pt x="2249189" y="858308"/>
                  <a:pt x="2216494" y="857350"/>
                  <a:pt x="2192593" y="853132"/>
                </a:cubicBezTo>
                <a:cubicBezTo>
                  <a:pt x="2182674" y="851382"/>
                  <a:pt x="2172996" y="848433"/>
                  <a:pt x="2163097" y="846577"/>
                </a:cubicBezTo>
                <a:cubicBezTo>
                  <a:pt x="2155504" y="845153"/>
                  <a:pt x="2147755" y="844682"/>
                  <a:pt x="2140155" y="843300"/>
                </a:cubicBezTo>
                <a:cubicBezTo>
                  <a:pt x="2123713" y="840310"/>
                  <a:pt x="2090993" y="833467"/>
                  <a:pt x="2090993" y="833467"/>
                </a:cubicBezTo>
                <a:cubicBezTo>
                  <a:pt x="2085579" y="830760"/>
                  <a:pt x="2051096" y="813973"/>
                  <a:pt x="2048387" y="810525"/>
                </a:cubicBezTo>
                <a:cubicBezTo>
                  <a:pt x="2043104" y="803802"/>
                  <a:pt x="2023777" y="743250"/>
                  <a:pt x="2022168" y="738422"/>
                </a:cubicBezTo>
                <a:cubicBezTo>
                  <a:pt x="2018440" y="712324"/>
                  <a:pt x="2012335" y="676701"/>
                  <a:pt x="2012335" y="649932"/>
                </a:cubicBezTo>
                <a:cubicBezTo>
                  <a:pt x="2012335" y="610588"/>
                  <a:pt x="2014785" y="571280"/>
                  <a:pt x="2015613" y="531945"/>
                </a:cubicBezTo>
                <a:cubicBezTo>
                  <a:pt x="2016970" y="467494"/>
                  <a:pt x="2016844" y="403010"/>
                  <a:pt x="2018890" y="338577"/>
                </a:cubicBezTo>
                <a:cubicBezTo>
                  <a:pt x="2019033" y="334075"/>
                  <a:pt x="2021191" y="329864"/>
                  <a:pt x="2022168" y="325467"/>
                </a:cubicBezTo>
                <a:cubicBezTo>
                  <a:pt x="2026893" y="304204"/>
                  <a:pt x="2021877" y="314432"/>
                  <a:pt x="2032000" y="299248"/>
                </a:cubicBezTo>
                <a:cubicBezTo>
                  <a:pt x="2038259" y="280470"/>
                  <a:pt x="2030530" y="297440"/>
                  <a:pt x="2048387" y="279583"/>
                </a:cubicBezTo>
                <a:cubicBezTo>
                  <a:pt x="2069379" y="258591"/>
                  <a:pt x="2052034" y="266350"/>
                  <a:pt x="2071329" y="259919"/>
                </a:cubicBezTo>
                <a:cubicBezTo>
                  <a:pt x="2074606" y="257734"/>
                  <a:pt x="2077541" y="254916"/>
                  <a:pt x="2081161" y="253364"/>
                </a:cubicBezTo>
                <a:cubicBezTo>
                  <a:pt x="2088884" y="250054"/>
                  <a:pt x="2111903" y="247568"/>
                  <a:pt x="2117213" y="246809"/>
                </a:cubicBezTo>
                <a:lnTo>
                  <a:pt x="2330245" y="250087"/>
                </a:lnTo>
                <a:cubicBezTo>
                  <a:pt x="2360854" y="250087"/>
                  <a:pt x="2391428" y="248016"/>
                  <a:pt x="2422013" y="246809"/>
                </a:cubicBezTo>
                <a:cubicBezTo>
                  <a:pt x="2474456" y="244739"/>
                  <a:pt x="2526857" y="241370"/>
                  <a:pt x="2579329" y="240254"/>
                </a:cubicBezTo>
                <a:lnTo>
                  <a:pt x="2864464" y="233700"/>
                </a:lnTo>
                <a:cubicBezTo>
                  <a:pt x="2903436" y="225040"/>
                  <a:pt x="2888322" y="227004"/>
                  <a:pt x="2933290" y="223867"/>
                </a:cubicBezTo>
                <a:lnTo>
                  <a:pt x="3034890" y="217313"/>
                </a:lnTo>
                <a:lnTo>
                  <a:pt x="3185652" y="220590"/>
                </a:lnTo>
                <a:cubicBezTo>
                  <a:pt x="3217384" y="221859"/>
                  <a:pt x="3248941" y="226926"/>
                  <a:pt x="3280697" y="227145"/>
                </a:cubicBezTo>
                <a:lnTo>
                  <a:pt x="3660877" y="223867"/>
                </a:lnTo>
                <a:cubicBezTo>
                  <a:pt x="3668524" y="220590"/>
                  <a:pt x="3676515" y="218019"/>
                  <a:pt x="3683819" y="214035"/>
                </a:cubicBezTo>
                <a:cubicBezTo>
                  <a:pt x="3688614" y="211419"/>
                  <a:pt x="3693300" y="208286"/>
                  <a:pt x="3696929" y="204203"/>
                </a:cubicBezTo>
                <a:cubicBezTo>
                  <a:pt x="3706743" y="193162"/>
                  <a:pt x="3713363" y="177890"/>
                  <a:pt x="3719871" y="164874"/>
                </a:cubicBezTo>
                <a:cubicBezTo>
                  <a:pt x="3720963" y="159412"/>
                  <a:pt x="3724028" y="153988"/>
                  <a:pt x="3723148" y="148487"/>
                </a:cubicBezTo>
                <a:cubicBezTo>
                  <a:pt x="3719590" y="126248"/>
                  <a:pt x="3718070" y="102415"/>
                  <a:pt x="3706761" y="82938"/>
                </a:cubicBezTo>
                <a:cubicBezTo>
                  <a:pt x="3697419" y="66850"/>
                  <a:pt x="3681091" y="54585"/>
                  <a:pt x="3664155" y="46887"/>
                </a:cubicBezTo>
                <a:cubicBezTo>
                  <a:pt x="3652138" y="41425"/>
                  <a:pt x="3640523" y="34971"/>
                  <a:pt x="3628103" y="30500"/>
                </a:cubicBezTo>
                <a:cubicBezTo>
                  <a:pt x="3593227" y="17945"/>
                  <a:pt x="3570024" y="14195"/>
                  <a:pt x="3533058" y="10835"/>
                </a:cubicBezTo>
                <a:cubicBezTo>
                  <a:pt x="3513444" y="9052"/>
                  <a:pt x="3493729" y="8650"/>
                  <a:pt x="3474064" y="7558"/>
                </a:cubicBezTo>
                <a:lnTo>
                  <a:pt x="3310193" y="14113"/>
                </a:lnTo>
                <a:cubicBezTo>
                  <a:pt x="3290442" y="15275"/>
                  <a:pt x="3270823" y="18135"/>
                  <a:pt x="3251200" y="20667"/>
                </a:cubicBezTo>
                <a:cubicBezTo>
                  <a:pt x="3203085" y="26875"/>
                  <a:pt x="3155339" y="36303"/>
                  <a:pt x="3106993" y="40332"/>
                </a:cubicBezTo>
                <a:cubicBezTo>
                  <a:pt x="3002184" y="49066"/>
                  <a:pt x="3054622" y="45792"/>
                  <a:pt x="2949677" y="50164"/>
                </a:cubicBezTo>
                <a:cubicBezTo>
                  <a:pt x="2919088" y="53441"/>
                  <a:pt x="2888601" y="57879"/>
                  <a:pt x="2857910" y="59996"/>
                </a:cubicBezTo>
                <a:cubicBezTo>
                  <a:pt x="2825195" y="62252"/>
                  <a:pt x="2792376" y="62770"/>
                  <a:pt x="2759587" y="63274"/>
                </a:cubicBezTo>
                <a:lnTo>
                  <a:pt x="2431845" y="66551"/>
                </a:lnTo>
                <a:cubicBezTo>
                  <a:pt x="2385961" y="65459"/>
                  <a:pt x="2340040" y="65423"/>
                  <a:pt x="2294193" y="63274"/>
                </a:cubicBezTo>
                <a:cubicBezTo>
                  <a:pt x="2231753" y="60347"/>
                  <a:pt x="2224140" y="55416"/>
                  <a:pt x="2166374" y="50164"/>
                </a:cubicBezTo>
                <a:cubicBezTo>
                  <a:pt x="2136918" y="47486"/>
                  <a:pt x="2107233" y="47278"/>
                  <a:pt x="2077884" y="43609"/>
                </a:cubicBezTo>
                <a:cubicBezTo>
                  <a:pt x="1949373" y="27545"/>
                  <a:pt x="2101380" y="45447"/>
                  <a:pt x="1973006" y="33777"/>
                </a:cubicBezTo>
                <a:cubicBezTo>
                  <a:pt x="1954383" y="32084"/>
                  <a:pt x="1935913" y="28915"/>
                  <a:pt x="1917290" y="27222"/>
                </a:cubicBezTo>
                <a:cubicBezTo>
                  <a:pt x="1899848" y="25636"/>
                  <a:pt x="1882327" y="25110"/>
                  <a:pt x="1864852" y="23945"/>
                </a:cubicBezTo>
                <a:lnTo>
                  <a:pt x="1818968" y="20667"/>
                </a:lnTo>
                <a:cubicBezTo>
                  <a:pt x="1698679" y="14165"/>
                  <a:pt x="1511724" y="12100"/>
                  <a:pt x="1425677" y="10835"/>
                </a:cubicBezTo>
                <a:lnTo>
                  <a:pt x="1074993" y="7558"/>
                </a:lnTo>
                <a:cubicBezTo>
                  <a:pt x="846403" y="-4799"/>
                  <a:pt x="1000934" y="945"/>
                  <a:pt x="639097" y="4280"/>
                </a:cubicBezTo>
                <a:lnTo>
                  <a:pt x="242529" y="7558"/>
                </a:lnTo>
                <a:cubicBezTo>
                  <a:pt x="211852" y="10625"/>
                  <a:pt x="213740" y="9970"/>
                  <a:pt x="186813" y="14113"/>
                </a:cubicBezTo>
                <a:cubicBezTo>
                  <a:pt x="180245" y="15123"/>
                  <a:pt x="173760" y="16729"/>
                  <a:pt x="167148" y="17390"/>
                </a:cubicBezTo>
                <a:cubicBezTo>
                  <a:pt x="151890" y="18916"/>
                  <a:pt x="136559" y="19575"/>
                  <a:pt x="121264" y="20667"/>
                </a:cubicBezTo>
                <a:cubicBezTo>
                  <a:pt x="113617" y="21760"/>
                  <a:pt x="105897" y="22430"/>
                  <a:pt x="98322" y="23945"/>
                </a:cubicBezTo>
                <a:cubicBezTo>
                  <a:pt x="94935" y="24623"/>
                  <a:pt x="92860" y="42517"/>
                  <a:pt x="88490" y="46887"/>
                </a:cubicBezTo>
                <a:close/>
              </a:path>
            </a:pathLst>
          </a:custGeom>
          <a:solidFill>
            <a:schemeClr val="accent3">
              <a:alpha val="24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D2FEED8-FAB6-FFB0-80D1-34BDBCDCB182}"/>
              </a:ext>
            </a:extLst>
          </p:cNvPr>
          <p:cNvSpPr/>
          <p:nvPr/>
        </p:nvSpPr>
        <p:spPr>
          <a:xfrm>
            <a:off x="1678821" y="2018890"/>
            <a:ext cx="2572007" cy="2012336"/>
          </a:xfrm>
          <a:custGeom>
            <a:avLst/>
            <a:gdLst>
              <a:gd name="connsiteX0" fmla="*/ 19702 w 2572007"/>
              <a:gd name="connsiteY0" fmla="*/ 229420 h 2012336"/>
              <a:gd name="connsiteX1" fmla="*/ 22979 w 2572007"/>
              <a:gd name="connsiteY1" fmla="*/ 321187 h 2012336"/>
              <a:gd name="connsiteX2" fmla="*/ 26256 w 2572007"/>
              <a:gd name="connsiteY2" fmla="*/ 344129 h 2012336"/>
              <a:gd name="connsiteX3" fmla="*/ 32811 w 2572007"/>
              <a:gd name="connsiteY3" fmla="*/ 380181 h 2012336"/>
              <a:gd name="connsiteX4" fmla="*/ 36089 w 2572007"/>
              <a:gd name="connsiteY4" fmla="*/ 422787 h 2012336"/>
              <a:gd name="connsiteX5" fmla="*/ 42644 w 2572007"/>
              <a:gd name="connsiteY5" fmla="*/ 481781 h 2012336"/>
              <a:gd name="connsiteX6" fmla="*/ 45921 w 2572007"/>
              <a:gd name="connsiteY6" fmla="*/ 570271 h 2012336"/>
              <a:gd name="connsiteX7" fmla="*/ 42644 w 2572007"/>
              <a:gd name="connsiteY7" fmla="*/ 750529 h 2012336"/>
              <a:gd name="connsiteX8" fmla="*/ 39366 w 2572007"/>
              <a:gd name="connsiteY8" fmla="*/ 789858 h 2012336"/>
              <a:gd name="connsiteX9" fmla="*/ 32811 w 2572007"/>
              <a:gd name="connsiteY9" fmla="*/ 822633 h 2012336"/>
              <a:gd name="connsiteX10" fmla="*/ 19702 w 2572007"/>
              <a:gd name="connsiteY10" fmla="*/ 907845 h 2012336"/>
              <a:gd name="connsiteX11" fmla="*/ 6592 w 2572007"/>
              <a:gd name="connsiteY11" fmla="*/ 1009445 h 2012336"/>
              <a:gd name="connsiteX12" fmla="*/ 3314 w 2572007"/>
              <a:gd name="connsiteY12" fmla="*/ 1065162 h 2012336"/>
              <a:gd name="connsiteX13" fmla="*/ 37 w 2572007"/>
              <a:gd name="connsiteY13" fmla="*/ 1114323 h 2012336"/>
              <a:gd name="connsiteX14" fmla="*/ 9869 w 2572007"/>
              <a:gd name="connsiteY14" fmla="*/ 1245420 h 2012336"/>
              <a:gd name="connsiteX15" fmla="*/ 13147 w 2572007"/>
              <a:gd name="connsiteY15" fmla="*/ 1664929 h 2012336"/>
              <a:gd name="connsiteX16" fmla="*/ 22979 w 2572007"/>
              <a:gd name="connsiteY16" fmla="*/ 1717368 h 2012336"/>
              <a:gd name="connsiteX17" fmla="*/ 36089 w 2572007"/>
              <a:gd name="connsiteY17" fmla="*/ 1776362 h 2012336"/>
              <a:gd name="connsiteX18" fmla="*/ 75418 w 2572007"/>
              <a:gd name="connsiteY18" fmla="*/ 1881239 h 2012336"/>
              <a:gd name="connsiteX19" fmla="*/ 104914 w 2572007"/>
              <a:gd name="connsiteY19" fmla="*/ 1927123 h 2012336"/>
              <a:gd name="connsiteX20" fmla="*/ 111469 w 2572007"/>
              <a:gd name="connsiteY20" fmla="*/ 1940233 h 2012336"/>
              <a:gd name="connsiteX21" fmla="*/ 134411 w 2572007"/>
              <a:gd name="connsiteY21" fmla="*/ 1959897 h 2012336"/>
              <a:gd name="connsiteX22" fmla="*/ 154076 w 2572007"/>
              <a:gd name="connsiteY22" fmla="*/ 1966452 h 2012336"/>
              <a:gd name="connsiteX23" fmla="*/ 255676 w 2572007"/>
              <a:gd name="connsiteY23" fmla="*/ 1963175 h 2012336"/>
              <a:gd name="connsiteX24" fmla="*/ 327779 w 2572007"/>
              <a:gd name="connsiteY24" fmla="*/ 1943510 h 2012336"/>
              <a:gd name="connsiteX25" fmla="*/ 350721 w 2572007"/>
              <a:gd name="connsiteY25" fmla="*/ 1927123 h 2012336"/>
              <a:gd name="connsiteX26" fmla="*/ 376940 w 2572007"/>
              <a:gd name="connsiteY26" fmla="*/ 1914013 h 2012336"/>
              <a:gd name="connsiteX27" fmla="*/ 396605 w 2572007"/>
              <a:gd name="connsiteY27" fmla="*/ 1891071 h 2012336"/>
              <a:gd name="connsiteX28" fmla="*/ 409714 w 2572007"/>
              <a:gd name="connsiteY28" fmla="*/ 1871407 h 2012336"/>
              <a:gd name="connsiteX29" fmla="*/ 432656 w 2572007"/>
              <a:gd name="connsiteY29" fmla="*/ 1822245 h 2012336"/>
              <a:gd name="connsiteX30" fmla="*/ 455598 w 2572007"/>
              <a:gd name="connsiteY30" fmla="*/ 1733755 h 2012336"/>
              <a:gd name="connsiteX31" fmla="*/ 468708 w 2572007"/>
              <a:gd name="connsiteY31" fmla="*/ 1681316 h 2012336"/>
              <a:gd name="connsiteX32" fmla="*/ 475263 w 2572007"/>
              <a:gd name="connsiteY32" fmla="*/ 1625600 h 2012336"/>
              <a:gd name="connsiteX33" fmla="*/ 485095 w 2572007"/>
              <a:gd name="connsiteY33" fmla="*/ 1563329 h 2012336"/>
              <a:gd name="connsiteX34" fmla="*/ 501482 w 2572007"/>
              <a:gd name="connsiteY34" fmla="*/ 1432233 h 2012336"/>
              <a:gd name="connsiteX35" fmla="*/ 494927 w 2572007"/>
              <a:gd name="connsiteY35" fmla="*/ 1265084 h 2012336"/>
              <a:gd name="connsiteX36" fmla="*/ 481818 w 2572007"/>
              <a:gd name="connsiteY36" fmla="*/ 1209368 h 2012336"/>
              <a:gd name="connsiteX37" fmla="*/ 465431 w 2572007"/>
              <a:gd name="connsiteY37" fmla="*/ 1117600 h 2012336"/>
              <a:gd name="connsiteX38" fmla="*/ 455598 w 2572007"/>
              <a:gd name="connsiteY38" fmla="*/ 1071716 h 2012336"/>
              <a:gd name="connsiteX39" fmla="*/ 449044 w 2572007"/>
              <a:gd name="connsiteY39" fmla="*/ 1029110 h 2012336"/>
              <a:gd name="connsiteX40" fmla="*/ 442489 w 2572007"/>
              <a:gd name="connsiteY40" fmla="*/ 943897 h 2012336"/>
              <a:gd name="connsiteX41" fmla="*/ 435934 w 2572007"/>
              <a:gd name="connsiteY41" fmla="*/ 904568 h 2012336"/>
              <a:gd name="connsiteX42" fmla="*/ 432656 w 2572007"/>
              <a:gd name="connsiteY42" fmla="*/ 858684 h 2012336"/>
              <a:gd name="connsiteX43" fmla="*/ 422824 w 2572007"/>
              <a:gd name="connsiteY43" fmla="*/ 776749 h 2012336"/>
              <a:gd name="connsiteX44" fmla="*/ 455598 w 2572007"/>
              <a:gd name="connsiteY44" fmla="*/ 285136 h 2012336"/>
              <a:gd name="connsiteX45" fmla="*/ 475263 w 2572007"/>
              <a:gd name="connsiteY45" fmla="*/ 255639 h 2012336"/>
              <a:gd name="connsiteX46" fmla="*/ 494927 w 2572007"/>
              <a:gd name="connsiteY46" fmla="*/ 235975 h 2012336"/>
              <a:gd name="connsiteX47" fmla="*/ 517869 w 2572007"/>
              <a:gd name="connsiteY47" fmla="*/ 209755 h 2012336"/>
              <a:gd name="connsiteX48" fmla="*/ 583418 w 2572007"/>
              <a:gd name="connsiteY48" fmla="*/ 170426 h 2012336"/>
              <a:gd name="connsiteX49" fmla="*/ 645689 w 2572007"/>
              <a:gd name="connsiteY49" fmla="*/ 150762 h 2012336"/>
              <a:gd name="connsiteX50" fmla="*/ 894773 w 2572007"/>
              <a:gd name="connsiteY50" fmla="*/ 147484 h 2012336"/>
              <a:gd name="connsiteX51" fmla="*/ 989818 w 2572007"/>
              <a:gd name="connsiteY51" fmla="*/ 140929 h 2012336"/>
              <a:gd name="connsiteX52" fmla="*/ 1035702 w 2572007"/>
              <a:gd name="connsiteY52" fmla="*/ 137652 h 2012336"/>
              <a:gd name="connsiteX53" fmla="*/ 1527314 w 2572007"/>
              <a:gd name="connsiteY53" fmla="*/ 144207 h 2012336"/>
              <a:gd name="connsiteX54" fmla="*/ 1710850 w 2572007"/>
              <a:gd name="connsiteY54" fmla="*/ 150762 h 2012336"/>
              <a:gd name="connsiteX55" fmla="*/ 1812450 w 2572007"/>
              <a:gd name="connsiteY55" fmla="*/ 144207 h 2012336"/>
              <a:gd name="connsiteX56" fmla="*/ 1848502 w 2572007"/>
              <a:gd name="connsiteY56" fmla="*/ 154039 h 2012336"/>
              <a:gd name="connsiteX57" fmla="*/ 1858334 w 2572007"/>
              <a:gd name="connsiteY57" fmla="*/ 157316 h 2012336"/>
              <a:gd name="connsiteX58" fmla="*/ 1950102 w 2572007"/>
              <a:gd name="connsiteY58" fmla="*/ 163871 h 2012336"/>
              <a:gd name="connsiteX59" fmla="*/ 1969766 w 2572007"/>
              <a:gd name="connsiteY59" fmla="*/ 167149 h 2012336"/>
              <a:gd name="connsiteX60" fmla="*/ 2028760 w 2572007"/>
              <a:gd name="connsiteY60" fmla="*/ 173704 h 2012336"/>
              <a:gd name="connsiteX61" fmla="*/ 2035314 w 2572007"/>
              <a:gd name="connsiteY61" fmla="*/ 183536 h 2012336"/>
              <a:gd name="connsiteX62" fmla="*/ 2045147 w 2572007"/>
              <a:gd name="connsiteY62" fmla="*/ 193368 h 2012336"/>
              <a:gd name="connsiteX63" fmla="*/ 2058256 w 2572007"/>
              <a:gd name="connsiteY63" fmla="*/ 229420 h 2012336"/>
              <a:gd name="connsiteX64" fmla="*/ 2054979 w 2572007"/>
              <a:gd name="connsiteY64" fmla="*/ 291691 h 2012336"/>
              <a:gd name="connsiteX65" fmla="*/ 2045147 w 2572007"/>
              <a:gd name="connsiteY65" fmla="*/ 314633 h 2012336"/>
              <a:gd name="connsiteX66" fmla="*/ 2038592 w 2572007"/>
              <a:gd name="connsiteY66" fmla="*/ 340852 h 2012336"/>
              <a:gd name="connsiteX67" fmla="*/ 2035314 w 2572007"/>
              <a:gd name="connsiteY67" fmla="*/ 370349 h 2012336"/>
              <a:gd name="connsiteX68" fmla="*/ 2032037 w 2572007"/>
              <a:gd name="connsiteY68" fmla="*/ 393291 h 2012336"/>
              <a:gd name="connsiteX69" fmla="*/ 2028760 w 2572007"/>
              <a:gd name="connsiteY69" fmla="*/ 419510 h 2012336"/>
              <a:gd name="connsiteX70" fmla="*/ 2035314 w 2572007"/>
              <a:gd name="connsiteY70" fmla="*/ 603045 h 2012336"/>
              <a:gd name="connsiteX71" fmla="*/ 2038592 w 2572007"/>
              <a:gd name="connsiteY71" fmla="*/ 635820 h 2012336"/>
              <a:gd name="connsiteX72" fmla="*/ 2051702 w 2572007"/>
              <a:gd name="connsiteY72" fmla="*/ 704645 h 2012336"/>
              <a:gd name="connsiteX73" fmla="*/ 2061534 w 2572007"/>
              <a:gd name="connsiteY73" fmla="*/ 734142 h 2012336"/>
              <a:gd name="connsiteX74" fmla="*/ 2074644 w 2572007"/>
              <a:gd name="connsiteY74" fmla="*/ 802968 h 2012336"/>
              <a:gd name="connsiteX75" fmla="*/ 2081198 w 2572007"/>
              <a:gd name="connsiteY75" fmla="*/ 835742 h 2012336"/>
              <a:gd name="connsiteX76" fmla="*/ 2087753 w 2572007"/>
              <a:gd name="connsiteY76" fmla="*/ 871794 h 2012336"/>
              <a:gd name="connsiteX77" fmla="*/ 2104140 w 2572007"/>
              <a:gd name="connsiteY77" fmla="*/ 947175 h 2012336"/>
              <a:gd name="connsiteX78" fmla="*/ 2113973 w 2572007"/>
              <a:gd name="connsiteY78" fmla="*/ 999613 h 2012336"/>
              <a:gd name="connsiteX79" fmla="*/ 2110695 w 2572007"/>
              <a:gd name="connsiteY79" fmla="*/ 1107768 h 2012336"/>
              <a:gd name="connsiteX80" fmla="*/ 2104140 w 2572007"/>
              <a:gd name="connsiteY80" fmla="*/ 1133987 h 2012336"/>
              <a:gd name="connsiteX81" fmla="*/ 2094308 w 2572007"/>
              <a:gd name="connsiteY81" fmla="*/ 1183149 h 2012336"/>
              <a:gd name="connsiteX82" fmla="*/ 2091031 w 2572007"/>
              <a:gd name="connsiteY82" fmla="*/ 1209368 h 2012336"/>
              <a:gd name="connsiteX83" fmla="*/ 2074644 w 2572007"/>
              <a:gd name="connsiteY83" fmla="*/ 1261807 h 2012336"/>
              <a:gd name="connsiteX84" fmla="*/ 2068089 w 2572007"/>
              <a:gd name="connsiteY84" fmla="*/ 1294581 h 2012336"/>
              <a:gd name="connsiteX85" fmla="*/ 2058256 w 2572007"/>
              <a:gd name="connsiteY85" fmla="*/ 1399458 h 2012336"/>
              <a:gd name="connsiteX86" fmla="*/ 2054979 w 2572007"/>
              <a:gd name="connsiteY86" fmla="*/ 1432233 h 2012336"/>
              <a:gd name="connsiteX87" fmla="*/ 2051702 w 2572007"/>
              <a:gd name="connsiteY87" fmla="*/ 1465007 h 2012336"/>
              <a:gd name="connsiteX88" fmla="*/ 2041869 w 2572007"/>
              <a:gd name="connsiteY88" fmla="*/ 1615768 h 2012336"/>
              <a:gd name="connsiteX89" fmla="*/ 2035314 w 2572007"/>
              <a:gd name="connsiteY89" fmla="*/ 1694426 h 2012336"/>
              <a:gd name="connsiteX90" fmla="*/ 2032037 w 2572007"/>
              <a:gd name="connsiteY90" fmla="*/ 1737033 h 2012336"/>
              <a:gd name="connsiteX91" fmla="*/ 2038592 w 2572007"/>
              <a:gd name="connsiteY91" fmla="*/ 1841910 h 2012336"/>
              <a:gd name="connsiteX92" fmla="*/ 2041869 w 2572007"/>
              <a:gd name="connsiteY92" fmla="*/ 1864852 h 2012336"/>
              <a:gd name="connsiteX93" fmla="*/ 2058256 w 2572007"/>
              <a:gd name="connsiteY93" fmla="*/ 1894349 h 2012336"/>
              <a:gd name="connsiteX94" fmla="*/ 2064811 w 2572007"/>
              <a:gd name="connsiteY94" fmla="*/ 1907458 h 2012336"/>
              <a:gd name="connsiteX95" fmla="*/ 2071366 w 2572007"/>
              <a:gd name="connsiteY95" fmla="*/ 1923845 h 2012336"/>
              <a:gd name="connsiteX96" fmla="*/ 2107418 w 2572007"/>
              <a:gd name="connsiteY96" fmla="*/ 1969729 h 2012336"/>
              <a:gd name="connsiteX97" fmla="*/ 2136914 w 2572007"/>
              <a:gd name="connsiteY97" fmla="*/ 1989394 h 2012336"/>
              <a:gd name="connsiteX98" fmla="*/ 2166411 w 2572007"/>
              <a:gd name="connsiteY98" fmla="*/ 2005781 h 2012336"/>
              <a:gd name="connsiteX99" fmla="*/ 2202463 w 2572007"/>
              <a:gd name="connsiteY99" fmla="*/ 2012336 h 2012336"/>
              <a:gd name="connsiteX100" fmla="*/ 2317173 w 2572007"/>
              <a:gd name="connsiteY100" fmla="*/ 1995949 h 2012336"/>
              <a:gd name="connsiteX101" fmla="*/ 2363056 w 2572007"/>
              <a:gd name="connsiteY101" fmla="*/ 1976284 h 2012336"/>
              <a:gd name="connsiteX102" fmla="*/ 2438437 w 2572007"/>
              <a:gd name="connsiteY102" fmla="*/ 1927123 h 2012336"/>
              <a:gd name="connsiteX103" fmla="*/ 2490876 w 2572007"/>
              <a:gd name="connsiteY103" fmla="*/ 1848465 h 2012336"/>
              <a:gd name="connsiteX104" fmla="*/ 2517095 w 2572007"/>
              <a:gd name="connsiteY104" fmla="*/ 1779639 h 2012336"/>
              <a:gd name="connsiteX105" fmla="*/ 2562979 w 2572007"/>
              <a:gd name="connsiteY105" fmla="*/ 1560052 h 2012336"/>
              <a:gd name="connsiteX106" fmla="*/ 2566256 w 2572007"/>
              <a:gd name="connsiteY106" fmla="*/ 1078271 h 2012336"/>
              <a:gd name="connsiteX107" fmla="*/ 2553147 w 2572007"/>
              <a:gd name="connsiteY107" fmla="*/ 911123 h 2012336"/>
              <a:gd name="connsiteX108" fmla="*/ 2549869 w 2572007"/>
              <a:gd name="connsiteY108" fmla="*/ 839020 h 2012336"/>
              <a:gd name="connsiteX109" fmla="*/ 2536760 w 2572007"/>
              <a:gd name="connsiteY109" fmla="*/ 694813 h 2012336"/>
              <a:gd name="connsiteX110" fmla="*/ 2533482 w 2572007"/>
              <a:gd name="connsiteY110" fmla="*/ 514555 h 2012336"/>
              <a:gd name="connsiteX111" fmla="*/ 2523650 w 2572007"/>
              <a:gd name="connsiteY111" fmla="*/ 419510 h 2012336"/>
              <a:gd name="connsiteX112" fmla="*/ 2477766 w 2572007"/>
              <a:gd name="connsiteY112" fmla="*/ 285136 h 2012336"/>
              <a:gd name="connsiteX113" fmla="*/ 2444992 w 2572007"/>
              <a:gd name="connsiteY113" fmla="*/ 203200 h 2012336"/>
              <a:gd name="connsiteX114" fmla="*/ 2399108 w 2572007"/>
              <a:gd name="connsiteY114" fmla="*/ 134375 h 2012336"/>
              <a:gd name="connsiteX115" fmla="*/ 2353224 w 2572007"/>
              <a:gd name="connsiteY115" fmla="*/ 101600 h 2012336"/>
              <a:gd name="connsiteX116" fmla="*/ 2323727 w 2572007"/>
              <a:gd name="connsiteY116" fmla="*/ 88491 h 2012336"/>
              <a:gd name="connsiteX117" fmla="*/ 2218850 w 2572007"/>
              <a:gd name="connsiteY117" fmla="*/ 75381 h 2012336"/>
              <a:gd name="connsiteX118" fmla="*/ 2100863 w 2572007"/>
              <a:gd name="connsiteY118" fmla="*/ 55716 h 2012336"/>
              <a:gd name="connsiteX119" fmla="*/ 2009095 w 2572007"/>
              <a:gd name="connsiteY119" fmla="*/ 49162 h 2012336"/>
              <a:gd name="connsiteX120" fmla="*/ 1868166 w 2572007"/>
              <a:gd name="connsiteY120" fmla="*/ 36052 h 2012336"/>
              <a:gd name="connsiteX121" fmla="*/ 1796063 w 2572007"/>
              <a:gd name="connsiteY121" fmla="*/ 29497 h 2012336"/>
              <a:gd name="connsiteX122" fmla="*/ 1730514 w 2572007"/>
              <a:gd name="connsiteY122" fmla="*/ 26220 h 2012336"/>
              <a:gd name="connsiteX123" fmla="*/ 1658411 w 2572007"/>
              <a:gd name="connsiteY123" fmla="*/ 19665 h 2012336"/>
              <a:gd name="connsiteX124" fmla="*/ 1487985 w 2572007"/>
              <a:gd name="connsiteY124" fmla="*/ 9833 h 2012336"/>
              <a:gd name="connsiteX125" fmla="*/ 1428992 w 2572007"/>
              <a:gd name="connsiteY125" fmla="*/ 6555 h 2012336"/>
              <a:gd name="connsiteX126" fmla="*/ 1369998 w 2572007"/>
              <a:gd name="connsiteY126" fmla="*/ 0 h 2012336"/>
              <a:gd name="connsiteX127" fmla="*/ 989818 w 2572007"/>
              <a:gd name="connsiteY127" fmla="*/ 6555 h 2012336"/>
              <a:gd name="connsiteX128" fmla="*/ 904605 w 2572007"/>
              <a:gd name="connsiteY128" fmla="*/ 13110 h 2012336"/>
              <a:gd name="connsiteX129" fmla="*/ 770231 w 2572007"/>
              <a:gd name="connsiteY129" fmla="*/ 26220 h 2012336"/>
              <a:gd name="connsiteX130" fmla="*/ 707960 w 2572007"/>
              <a:gd name="connsiteY130" fmla="*/ 36052 h 2012336"/>
              <a:gd name="connsiteX131" fmla="*/ 553921 w 2572007"/>
              <a:gd name="connsiteY131" fmla="*/ 45884 h 2012336"/>
              <a:gd name="connsiteX132" fmla="*/ 501482 w 2572007"/>
              <a:gd name="connsiteY132" fmla="*/ 52439 h 2012336"/>
              <a:gd name="connsiteX133" fmla="*/ 439211 w 2572007"/>
              <a:gd name="connsiteY133" fmla="*/ 58994 h 2012336"/>
              <a:gd name="connsiteX134" fmla="*/ 275340 w 2572007"/>
              <a:gd name="connsiteY134" fmla="*/ 78658 h 2012336"/>
              <a:gd name="connsiteX135" fmla="*/ 203237 w 2572007"/>
              <a:gd name="connsiteY135" fmla="*/ 91768 h 2012336"/>
              <a:gd name="connsiteX136" fmla="*/ 144244 w 2572007"/>
              <a:gd name="connsiteY136" fmla="*/ 114710 h 2012336"/>
              <a:gd name="connsiteX137" fmla="*/ 121302 w 2572007"/>
              <a:gd name="connsiteY137" fmla="*/ 127820 h 2012336"/>
              <a:gd name="connsiteX138" fmla="*/ 101637 w 2572007"/>
              <a:gd name="connsiteY138" fmla="*/ 137652 h 2012336"/>
              <a:gd name="connsiteX139" fmla="*/ 88527 w 2572007"/>
              <a:gd name="connsiteY139" fmla="*/ 147484 h 2012336"/>
              <a:gd name="connsiteX140" fmla="*/ 75418 w 2572007"/>
              <a:gd name="connsiteY140" fmla="*/ 154039 h 2012336"/>
              <a:gd name="connsiteX141" fmla="*/ 45921 w 2572007"/>
              <a:gd name="connsiteY141" fmla="*/ 180258 h 2012336"/>
              <a:gd name="connsiteX142" fmla="*/ 39366 w 2572007"/>
              <a:gd name="connsiteY142" fmla="*/ 193368 h 2012336"/>
              <a:gd name="connsiteX143" fmla="*/ 36089 w 2572007"/>
              <a:gd name="connsiteY143" fmla="*/ 203200 h 2012336"/>
              <a:gd name="connsiteX144" fmla="*/ 19702 w 2572007"/>
              <a:gd name="connsiteY144" fmla="*/ 229420 h 201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572007" h="2012336">
                <a:moveTo>
                  <a:pt x="19702" y="229420"/>
                </a:moveTo>
                <a:cubicBezTo>
                  <a:pt x="17517" y="249085"/>
                  <a:pt x="21233" y="290628"/>
                  <a:pt x="22979" y="321187"/>
                </a:cubicBezTo>
                <a:cubicBezTo>
                  <a:pt x="23420" y="328899"/>
                  <a:pt x="25081" y="336494"/>
                  <a:pt x="26256" y="344129"/>
                </a:cubicBezTo>
                <a:cubicBezTo>
                  <a:pt x="29049" y="362283"/>
                  <a:pt x="29405" y="363150"/>
                  <a:pt x="32811" y="380181"/>
                </a:cubicBezTo>
                <a:cubicBezTo>
                  <a:pt x="33904" y="394383"/>
                  <a:pt x="34717" y="408609"/>
                  <a:pt x="36089" y="422787"/>
                </a:cubicBezTo>
                <a:cubicBezTo>
                  <a:pt x="37995" y="442481"/>
                  <a:pt x="41328" y="462039"/>
                  <a:pt x="42644" y="481781"/>
                </a:cubicBezTo>
                <a:cubicBezTo>
                  <a:pt x="44607" y="511233"/>
                  <a:pt x="44829" y="540774"/>
                  <a:pt x="45921" y="570271"/>
                </a:cubicBezTo>
                <a:cubicBezTo>
                  <a:pt x="44829" y="630357"/>
                  <a:pt x="44437" y="690460"/>
                  <a:pt x="42644" y="750529"/>
                </a:cubicBezTo>
                <a:cubicBezTo>
                  <a:pt x="42251" y="763678"/>
                  <a:pt x="41144" y="776824"/>
                  <a:pt x="39366" y="789858"/>
                </a:cubicBezTo>
                <a:cubicBezTo>
                  <a:pt x="37861" y="800897"/>
                  <a:pt x="34996" y="811708"/>
                  <a:pt x="32811" y="822633"/>
                </a:cubicBezTo>
                <a:cubicBezTo>
                  <a:pt x="24897" y="909697"/>
                  <a:pt x="36227" y="799251"/>
                  <a:pt x="19702" y="907845"/>
                </a:cubicBezTo>
                <a:cubicBezTo>
                  <a:pt x="14565" y="941604"/>
                  <a:pt x="6592" y="1009445"/>
                  <a:pt x="6592" y="1009445"/>
                </a:cubicBezTo>
                <a:cubicBezTo>
                  <a:pt x="5499" y="1028017"/>
                  <a:pt x="4475" y="1046594"/>
                  <a:pt x="3314" y="1065162"/>
                </a:cubicBezTo>
                <a:cubicBezTo>
                  <a:pt x="2290" y="1081553"/>
                  <a:pt x="-345" y="1097904"/>
                  <a:pt x="37" y="1114323"/>
                </a:cubicBezTo>
                <a:cubicBezTo>
                  <a:pt x="520" y="1135091"/>
                  <a:pt x="7052" y="1211614"/>
                  <a:pt x="9869" y="1245420"/>
                </a:cubicBezTo>
                <a:cubicBezTo>
                  <a:pt x="10962" y="1385256"/>
                  <a:pt x="11091" y="1525104"/>
                  <a:pt x="13147" y="1664929"/>
                </a:cubicBezTo>
                <a:cubicBezTo>
                  <a:pt x="13445" y="1685170"/>
                  <a:pt x="18478" y="1697862"/>
                  <a:pt x="22979" y="1717368"/>
                </a:cubicBezTo>
                <a:cubicBezTo>
                  <a:pt x="27509" y="1736996"/>
                  <a:pt x="29719" y="1757251"/>
                  <a:pt x="36089" y="1776362"/>
                </a:cubicBezTo>
                <a:cubicBezTo>
                  <a:pt x="47353" y="1810155"/>
                  <a:pt x="60629" y="1851662"/>
                  <a:pt x="75418" y="1881239"/>
                </a:cubicBezTo>
                <a:cubicBezTo>
                  <a:pt x="116060" y="1962522"/>
                  <a:pt x="72295" y="1883629"/>
                  <a:pt x="104914" y="1927123"/>
                </a:cubicBezTo>
                <a:cubicBezTo>
                  <a:pt x="107845" y="1931032"/>
                  <a:pt x="108629" y="1936257"/>
                  <a:pt x="111469" y="1940233"/>
                </a:cubicBezTo>
                <a:cubicBezTo>
                  <a:pt x="115112" y="1945333"/>
                  <a:pt x="129440" y="1957412"/>
                  <a:pt x="134411" y="1959897"/>
                </a:cubicBezTo>
                <a:cubicBezTo>
                  <a:pt x="140591" y="1962987"/>
                  <a:pt x="147521" y="1964267"/>
                  <a:pt x="154076" y="1966452"/>
                </a:cubicBezTo>
                <a:cubicBezTo>
                  <a:pt x="187943" y="1965360"/>
                  <a:pt x="221937" y="1966314"/>
                  <a:pt x="255676" y="1963175"/>
                </a:cubicBezTo>
                <a:cubicBezTo>
                  <a:pt x="267844" y="1962043"/>
                  <a:pt x="314326" y="1947546"/>
                  <a:pt x="327779" y="1943510"/>
                </a:cubicBezTo>
                <a:cubicBezTo>
                  <a:pt x="335426" y="1938048"/>
                  <a:pt x="342662" y="1931958"/>
                  <a:pt x="350721" y="1927123"/>
                </a:cubicBezTo>
                <a:cubicBezTo>
                  <a:pt x="359100" y="1922096"/>
                  <a:pt x="369257" y="1920050"/>
                  <a:pt x="376940" y="1914013"/>
                </a:cubicBezTo>
                <a:cubicBezTo>
                  <a:pt x="384860" y="1907790"/>
                  <a:pt x="390464" y="1899054"/>
                  <a:pt x="396605" y="1891071"/>
                </a:cubicBezTo>
                <a:cubicBezTo>
                  <a:pt x="401408" y="1884827"/>
                  <a:pt x="405585" y="1878116"/>
                  <a:pt x="409714" y="1871407"/>
                </a:cubicBezTo>
                <a:cubicBezTo>
                  <a:pt x="420853" y="1853306"/>
                  <a:pt x="426728" y="1842994"/>
                  <a:pt x="432656" y="1822245"/>
                </a:cubicBezTo>
                <a:cubicBezTo>
                  <a:pt x="441027" y="1792946"/>
                  <a:pt x="448046" y="1763276"/>
                  <a:pt x="455598" y="1733755"/>
                </a:cubicBezTo>
                <a:cubicBezTo>
                  <a:pt x="460063" y="1716299"/>
                  <a:pt x="468708" y="1681316"/>
                  <a:pt x="468708" y="1681316"/>
                </a:cubicBezTo>
                <a:cubicBezTo>
                  <a:pt x="470893" y="1662744"/>
                  <a:pt x="472690" y="1644122"/>
                  <a:pt x="475263" y="1625600"/>
                </a:cubicBezTo>
                <a:cubicBezTo>
                  <a:pt x="478154" y="1604786"/>
                  <a:pt x="482489" y="1584181"/>
                  <a:pt x="485095" y="1563329"/>
                </a:cubicBezTo>
                <a:cubicBezTo>
                  <a:pt x="506463" y="1392386"/>
                  <a:pt x="476365" y="1591309"/>
                  <a:pt x="501482" y="1432233"/>
                </a:cubicBezTo>
                <a:cubicBezTo>
                  <a:pt x="505996" y="1355500"/>
                  <a:pt x="508307" y="1362563"/>
                  <a:pt x="494927" y="1265084"/>
                </a:cubicBezTo>
                <a:cubicBezTo>
                  <a:pt x="492333" y="1246182"/>
                  <a:pt x="485895" y="1228006"/>
                  <a:pt x="481818" y="1209368"/>
                </a:cubicBezTo>
                <a:cubicBezTo>
                  <a:pt x="461653" y="1117185"/>
                  <a:pt x="480987" y="1201601"/>
                  <a:pt x="465431" y="1117600"/>
                </a:cubicBezTo>
                <a:cubicBezTo>
                  <a:pt x="462583" y="1102220"/>
                  <a:pt x="458446" y="1087096"/>
                  <a:pt x="455598" y="1071716"/>
                </a:cubicBezTo>
                <a:cubicBezTo>
                  <a:pt x="452982" y="1057587"/>
                  <a:pt x="450510" y="1043404"/>
                  <a:pt x="449044" y="1029110"/>
                </a:cubicBezTo>
                <a:cubicBezTo>
                  <a:pt x="446138" y="1000770"/>
                  <a:pt x="447173" y="971998"/>
                  <a:pt x="442489" y="943897"/>
                </a:cubicBezTo>
                <a:lnTo>
                  <a:pt x="435934" y="904568"/>
                </a:lnTo>
                <a:cubicBezTo>
                  <a:pt x="434841" y="889273"/>
                  <a:pt x="434414" y="873917"/>
                  <a:pt x="432656" y="858684"/>
                </a:cubicBezTo>
                <a:cubicBezTo>
                  <a:pt x="418284" y="734125"/>
                  <a:pt x="432991" y="908893"/>
                  <a:pt x="422824" y="776749"/>
                </a:cubicBezTo>
                <a:cubicBezTo>
                  <a:pt x="425079" y="627942"/>
                  <a:pt x="371709" y="430034"/>
                  <a:pt x="455598" y="285136"/>
                </a:cubicBezTo>
                <a:cubicBezTo>
                  <a:pt x="461519" y="274909"/>
                  <a:pt x="467881" y="264867"/>
                  <a:pt x="475263" y="255639"/>
                </a:cubicBezTo>
                <a:cubicBezTo>
                  <a:pt x="481054" y="248401"/>
                  <a:pt x="488619" y="242768"/>
                  <a:pt x="494927" y="235975"/>
                </a:cubicBezTo>
                <a:cubicBezTo>
                  <a:pt x="502829" y="227465"/>
                  <a:pt x="509397" y="217698"/>
                  <a:pt x="517869" y="209755"/>
                </a:cubicBezTo>
                <a:cubicBezTo>
                  <a:pt x="545885" y="183489"/>
                  <a:pt x="548638" y="186901"/>
                  <a:pt x="583418" y="170426"/>
                </a:cubicBezTo>
                <a:cubicBezTo>
                  <a:pt x="610536" y="157581"/>
                  <a:pt x="612556" y="151904"/>
                  <a:pt x="645689" y="150762"/>
                </a:cubicBezTo>
                <a:cubicBezTo>
                  <a:pt x="728675" y="147900"/>
                  <a:pt x="811745" y="148577"/>
                  <a:pt x="894773" y="147484"/>
                </a:cubicBezTo>
                <a:lnTo>
                  <a:pt x="989818" y="140929"/>
                </a:lnTo>
                <a:lnTo>
                  <a:pt x="1035702" y="137652"/>
                </a:lnTo>
                <a:cubicBezTo>
                  <a:pt x="1293207" y="139911"/>
                  <a:pt x="1333939" y="137901"/>
                  <a:pt x="1527314" y="144207"/>
                </a:cubicBezTo>
                <a:lnTo>
                  <a:pt x="1710850" y="150762"/>
                </a:lnTo>
                <a:cubicBezTo>
                  <a:pt x="1744717" y="148577"/>
                  <a:pt x="1778526" y="145150"/>
                  <a:pt x="1812450" y="144207"/>
                </a:cubicBezTo>
                <a:cubicBezTo>
                  <a:pt x="1821004" y="143969"/>
                  <a:pt x="1841673" y="151763"/>
                  <a:pt x="1848502" y="154039"/>
                </a:cubicBezTo>
                <a:cubicBezTo>
                  <a:pt x="1851779" y="155131"/>
                  <a:pt x="1854888" y="157070"/>
                  <a:pt x="1858334" y="157316"/>
                </a:cubicBezTo>
                <a:lnTo>
                  <a:pt x="1950102" y="163871"/>
                </a:lnTo>
                <a:cubicBezTo>
                  <a:pt x="1956657" y="164964"/>
                  <a:pt x="1963166" y="166373"/>
                  <a:pt x="1969766" y="167149"/>
                </a:cubicBezTo>
                <a:cubicBezTo>
                  <a:pt x="2059895" y="177753"/>
                  <a:pt x="1964178" y="164476"/>
                  <a:pt x="2028760" y="173704"/>
                </a:cubicBezTo>
                <a:cubicBezTo>
                  <a:pt x="2030945" y="176981"/>
                  <a:pt x="2032792" y="180510"/>
                  <a:pt x="2035314" y="183536"/>
                </a:cubicBezTo>
                <a:cubicBezTo>
                  <a:pt x="2038281" y="187097"/>
                  <a:pt x="2042690" y="189438"/>
                  <a:pt x="2045147" y="193368"/>
                </a:cubicBezTo>
                <a:cubicBezTo>
                  <a:pt x="2048407" y="198583"/>
                  <a:pt x="2056726" y="224829"/>
                  <a:pt x="2058256" y="229420"/>
                </a:cubicBezTo>
                <a:cubicBezTo>
                  <a:pt x="2057164" y="250177"/>
                  <a:pt x="2058139" y="271147"/>
                  <a:pt x="2054979" y="291691"/>
                </a:cubicBezTo>
                <a:cubicBezTo>
                  <a:pt x="2053714" y="299914"/>
                  <a:pt x="2047778" y="306740"/>
                  <a:pt x="2045147" y="314633"/>
                </a:cubicBezTo>
                <a:cubicBezTo>
                  <a:pt x="2042298" y="323179"/>
                  <a:pt x="2040777" y="332112"/>
                  <a:pt x="2038592" y="340852"/>
                </a:cubicBezTo>
                <a:cubicBezTo>
                  <a:pt x="2037499" y="350684"/>
                  <a:pt x="2036541" y="360533"/>
                  <a:pt x="2035314" y="370349"/>
                </a:cubicBezTo>
                <a:cubicBezTo>
                  <a:pt x="2034356" y="378014"/>
                  <a:pt x="2033058" y="385634"/>
                  <a:pt x="2032037" y="393291"/>
                </a:cubicBezTo>
                <a:cubicBezTo>
                  <a:pt x="2030873" y="402021"/>
                  <a:pt x="2029852" y="410770"/>
                  <a:pt x="2028760" y="419510"/>
                </a:cubicBezTo>
                <a:cubicBezTo>
                  <a:pt x="2030945" y="480688"/>
                  <a:pt x="2032534" y="541891"/>
                  <a:pt x="2035314" y="603045"/>
                </a:cubicBezTo>
                <a:cubicBezTo>
                  <a:pt x="2035813" y="614013"/>
                  <a:pt x="2036844" y="624981"/>
                  <a:pt x="2038592" y="635820"/>
                </a:cubicBezTo>
                <a:cubicBezTo>
                  <a:pt x="2042311" y="658876"/>
                  <a:pt x="2044317" y="682489"/>
                  <a:pt x="2051702" y="704645"/>
                </a:cubicBezTo>
                <a:cubicBezTo>
                  <a:pt x="2054979" y="714477"/>
                  <a:pt x="2059179" y="724049"/>
                  <a:pt x="2061534" y="734142"/>
                </a:cubicBezTo>
                <a:cubicBezTo>
                  <a:pt x="2066841" y="756886"/>
                  <a:pt x="2070206" y="780039"/>
                  <a:pt x="2074644" y="802968"/>
                </a:cubicBezTo>
                <a:cubicBezTo>
                  <a:pt x="2076761" y="813906"/>
                  <a:pt x="2079114" y="824798"/>
                  <a:pt x="2081198" y="835742"/>
                </a:cubicBezTo>
                <a:cubicBezTo>
                  <a:pt x="2083483" y="847741"/>
                  <a:pt x="2084791" y="859944"/>
                  <a:pt x="2087753" y="871794"/>
                </a:cubicBezTo>
                <a:cubicBezTo>
                  <a:pt x="2110477" y="962693"/>
                  <a:pt x="2086192" y="861925"/>
                  <a:pt x="2104140" y="947175"/>
                </a:cubicBezTo>
                <a:cubicBezTo>
                  <a:pt x="2114838" y="997989"/>
                  <a:pt x="2107616" y="948763"/>
                  <a:pt x="2113973" y="999613"/>
                </a:cubicBezTo>
                <a:cubicBezTo>
                  <a:pt x="2112880" y="1035665"/>
                  <a:pt x="2113327" y="1071796"/>
                  <a:pt x="2110695" y="1107768"/>
                </a:cubicBezTo>
                <a:cubicBezTo>
                  <a:pt x="2110038" y="1116753"/>
                  <a:pt x="2105800" y="1125133"/>
                  <a:pt x="2104140" y="1133987"/>
                </a:cubicBezTo>
                <a:cubicBezTo>
                  <a:pt x="2093674" y="1189808"/>
                  <a:pt x="2108884" y="1132135"/>
                  <a:pt x="2094308" y="1183149"/>
                </a:cubicBezTo>
                <a:cubicBezTo>
                  <a:pt x="2093216" y="1191889"/>
                  <a:pt x="2092758" y="1200731"/>
                  <a:pt x="2091031" y="1209368"/>
                </a:cubicBezTo>
                <a:cubicBezTo>
                  <a:pt x="2087067" y="1229190"/>
                  <a:pt x="2079905" y="1241816"/>
                  <a:pt x="2074644" y="1261807"/>
                </a:cubicBezTo>
                <a:cubicBezTo>
                  <a:pt x="2071809" y="1272581"/>
                  <a:pt x="2070274" y="1283656"/>
                  <a:pt x="2068089" y="1294581"/>
                </a:cubicBezTo>
                <a:cubicBezTo>
                  <a:pt x="2062986" y="1355810"/>
                  <a:pt x="2066122" y="1320791"/>
                  <a:pt x="2058256" y="1399458"/>
                </a:cubicBezTo>
                <a:lnTo>
                  <a:pt x="2054979" y="1432233"/>
                </a:lnTo>
                <a:lnTo>
                  <a:pt x="2051702" y="1465007"/>
                </a:lnTo>
                <a:cubicBezTo>
                  <a:pt x="2047135" y="1570036"/>
                  <a:pt x="2050797" y="1510867"/>
                  <a:pt x="2041869" y="1615768"/>
                </a:cubicBezTo>
                <a:cubicBezTo>
                  <a:pt x="2039638" y="1641983"/>
                  <a:pt x="2037440" y="1668202"/>
                  <a:pt x="2035314" y="1694426"/>
                </a:cubicBezTo>
                <a:cubicBezTo>
                  <a:pt x="2034163" y="1708624"/>
                  <a:pt x="2032037" y="1737033"/>
                  <a:pt x="2032037" y="1737033"/>
                </a:cubicBezTo>
                <a:cubicBezTo>
                  <a:pt x="2035092" y="1810371"/>
                  <a:pt x="2032256" y="1794391"/>
                  <a:pt x="2038592" y="1841910"/>
                </a:cubicBezTo>
                <a:cubicBezTo>
                  <a:pt x="2039613" y="1849567"/>
                  <a:pt x="2039995" y="1857358"/>
                  <a:pt x="2041869" y="1864852"/>
                </a:cubicBezTo>
                <a:cubicBezTo>
                  <a:pt x="2046686" y="1884120"/>
                  <a:pt x="2048392" y="1878566"/>
                  <a:pt x="2058256" y="1894349"/>
                </a:cubicBezTo>
                <a:cubicBezTo>
                  <a:pt x="2060845" y="1898492"/>
                  <a:pt x="2062827" y="1902994"/>
                  <a:pt x="2064811" y="1907458"/>
                </a:cubicBezTo>
                <a:cubicBezTo>
                  <a:pt x="2067200" y="1912834"/>
                  <a:pt x="2068283" y="1918835"/>
                  <a:pt x="2071366" y="1923845"/>
                </a:cubicBezTo>
                <a:cubicBezTo>
                  <a:pt x="2071947" y="1924790"/>
                  <a:pt x="2102939" y="1966743"/>
                  <a:pt x="2107418" y="1969729"/>
                </a:cubicBezTo>
                <a:cubicBezTo>
                  <a:pt x="2117250" y="1976284"/>
                  <a:pt x="2126831" y="1983232"/>
                  <a:pt x="2136914" y="1989394"/>
                </a:cubicBezTo>
                <a:cubicBezTo>
                  <a:pt x="2146511" y="1995259"/>
                  <a:pt x="2155795" y="2002065"/>
                  <a:pt x="2166411" y="2005781"/>
                </a:cubicBezTo>
                <a:cubicBezTo>
                  <a:pt x="2177940" y="2009816"/>
                  <a:pt x="2190446" y="2010151"/>
                  <a:pt x="2202463" y="2012336"/>
                </a:cubicBezTo>
                <a:cubicBezTo>
                  <a:pt x="2240700" y="2006874"/>
                  <a:pt x="2279486" y="2004409"/>
                  <a:pt x="2317173" y="1995949"/>
                </a:cubicBezTo>
                <a:cubicBezTo>
                  <a:pt x="2333409" y="1992304"/>
                  <a:pt x="2348284" y="1983944"/>
                  <a:pt x="2363056" y="1976284"/>
                </a:cubicBezTo>
                <a:cubicBezTo>
                  <a:pt x="2371520" y="1971895"/>
                  <a:pt x="2428386" y="1936583"/>
                  <a:pt x="2438437" y="1927123"/>
                </a:cubicBezTo>
                <a:cubicBezTo>
                  <a:pt x="2453985" y="1912489"/>
                  <a:pt x="2484314" y="1862360"/>
                  <a:pt x="2490876" y="1848465"/>
                </a:cubicBezTo>
                <a:cubicBezTo>
                  <a:pt x="2501359" y="1826265"/>
                  <a:pt x="2510121" y="1803178"/>
                  <a:pt x="2517095" y="1779639"/>
                </a:cubicBezTo>
                <a:cubicBezTo>
                  <a:pt x="2540710" y="1699937"/>
                  <a:pt x="2548550" y="1641814"/>
                  <a:pt x="2562979" y="1560052"/>
                </a:cubicBezTo>
                <a:cubicBezTo>
                  <a:pt x="2577196" y="1339690"/>
                  <a:pt x="2571683" y="1463608"/>
                  <a:pt x="2566256" y="1078271"/>
                </a:cubicBezTo>
                <a:cubicBezTo>
                  <a:pt x="2565034" y="991504"/>
                  <a:pt x="2563354" y="996185"/>
                  <a:pt x="2553147" y="911123"/>
                </a:cubicBezTo>
                <a:cubicBezTo>
                  <a:pt x="2552054" y="887089"/>
                  <a:pt x="2551686" y="863010"/>
                  <a:pt x="2549869" y="839020"/>
                </a:cubicBezTo>
                <a:cubicBezTo>
                  <a:pt x="2546223" y="790891"/>
                  <a:pt x="2536760" y="694813"/>
                  <a:pt x="2536760" y="694813"/>
                </a:cubicBezTo>
                <a:cubicBezTo>
                  <a:pt x="2535667" y="634727"/>
                  <a:pt x="2535198" y="574626"/>
                  <a:pt x="2533482" y="514555"/>
                </a:cubicBezTo>
                <a:cubicBezTo>
                  <a:pt x="2532849" y="492397"/>
                  <a:pt x="2529074" y="441748"/>
                  <a:pt x="2523650" y="419510"/>
                </a:cubicBezTo>
                <a:cubicBezTo>
                  <a:pt x="2502515" y="332857"/>
                  <a:pt x="2504243" y="349673"/>
                  <a:pt x="2477766" y="285136"/>
                </a:cubicBezTo>
                <a:cubicBezTo>
                  <a:pt x="2466601" y="257921"/>
                  <a:pt x="2459814" y="228609"/>
                  <a:pt x="2444992" y="203200"/>
                </a:cubicBezTo>
                <a:cubicBezTo>
                  <a:pt x="2428875" y="175570"/>
                  <a:pt x="2420616" y="157419"/>
                  <a:pt x="2399108" y="134375"/>
                </a:cubicBezTo>
                <a:cubicBezTo>
                  <a:pt x="2385119" y="119387"/>
                  <a:pt x="2371234" y="110605"/>
                  <a:pt x="2353224" y="101600"/>
                </a:cubicBezTo>
                <a:cubicBezTo>
                  <a:pt x="2343600" y="96788"/>
                  <a:pt x="2334165" y="91101"/>
                  <a:pt x="2323727" y="88491"/>
                </a:cubicBezTo>
                <a:cubicBezTo>
                  <a:pt x="2314293" y="86133"/>
                  <a:pt x="2225081" y="76325"/>
                  <a:pt x="2218850" y="75381"/>
                </a:cubicBezTo>
                <a:cubicBezTo>
                  <a:pt x="2153142" y="65425"/>
                  <a:pt x="2173506" y="63283"/>
                  <a:pt x="2100863" y="55716"/>
                </a:cubicBezTo>
                <a:cubicBezTo>
                  <a:pt x="2070361" y="52539"/>
                  <a:pt x="2039653" y="51744"/>
                  <a:pt x="2009095" y="49162"/>
                </a:cubicBezTo>
                <a:lnTo>
                  <a:pt x="1868166" y="36052"/>
                </a:lnTo>
                <a:cubicBezTo>
                  <a:pt x="1844135" y="33834"/>
                  <a:pt x="1820166" y="30702"/>
                  <a:pt x="1796063" y="29497"/>
                </a:cubicBezTo>
                <a:cubicBezTo>
                  <a:pt x="1774213" y="28405"/>
                  <a:pt x="1752335" y="27779"/>
                  <a:pt x="1730514" y="26220"/>
                </a:cubicBezTo>
                <a:cubicBezTo>
                  <a:pt x="1706442" y="24501"/>
                  <a:pt x="1682490" y="21292"/>
                  <a:pt x="1658411" y="19665"/>
                </a:cubicBezTo>
                <a:lnTo>
                  <a:pt x="1487985" y="9833"/>
                </a:lnTo>
                <a:cubicBezTo>
                  <a:pt x="1468322" y="8709"/>
                  <a:pt x="1448566" y="8730"/>
                  <a:pt x="1428992" y="6555"/>
                </a:cubicBezTo>
                <a:lnTo>
                  <a:pt x="1369998" y="0"/>
                </a:lnTo>
                <a:lnTo>
                  <a:pt x="989818" y="6555"/>
                </a:lnTo>
                <a:cubicBezTo>
                  <a:pt x="961341" y="7357"/>
                  <a:pt x="932999" y="10792"/>
                  <a:pt x="904605" y="13110"/>
                </a:cubicBezTo>
                <a:cubicBezTo>
                  <a:pt x="867086" y="16173"/>
                  <a:pt x="809128" y="20964"/>
                  <a:pt x="770231" y="26220"/>
                </a:cubicBezTo>
                <a:cubicBezTo>
                  <a:pt x="749406" y="29034"/>
                  <a:pt x="728861" y="33875"/>
                  <a:pt x="707960" y="36052"/>
                </a:cubicBezTo>
                <a:cubicBezTo>
                  <a:pt x="676306" y="39349"/>
                  <a:pt x="593124" y="43706"/>
                  <a:pt x="553921" y="45884"/>
                </a:cubicBezTo>
                <a:lnTo>
                  <a:pt x="501482" y="52439"/>
                </a:lnTo>
                <a:lnTo>
                  <a:pt x="439211" y="58994"/>
                </a:lnTo>
                <a:cubicBezTo>
                  <a:pt x="275301" y="79483"/>
                  <a:pt x="368579" y="71487"/>
                  <a:pt x="275340" y="78658"/>
                </a:cubicBezTo>
                <a:cubicBezTo>
                  <a:pt x="260786" y="81084"/>
                  <a:pt x="219063" y="87603"/>
                  <a:pt x="203237" y="91768"/>
                </a:cubicBezTo>
                <a:cubicBezTo>
                  <a:pt x="184098" y="96805"/>
                  <a:pt x="161862" y="105901"/>
                  <a:pt x="144244" y="114710"/>
                </a:cubicBezTo>
                <a:cubicBezTo>
                  <a:pt x="136366" y="118649"/>
                  <a:pt x="129057" y="123644"/>
                  <a:pt x="121302" y="127820"/>
                </a:cubicBezTo>
                <a:cubicBezTo>
                  <a:pt x="114849" y="131294"/>
                  <a:pt x="107921" y="133882"/>
                  <a:pt x="101637" y="137652"/>
                </a:cubicBezTo>
                <a:cubicBezTo>
                  <a:pt x="96953" y="140462"/>
                  <a:pt x="93159" y="144589"/>
                  <a:pt x="88527" y="147484"/>
                </a:cubicBezTo>
                <a:cubicBezTo>
                  <a:pt x="84384" y="150073"/>
                  <a:pt x="79660" y="151615"/>
                  <a:pt x="75418" y="154039"/>
                </a:cubicBezTo>
                <a:cubicBezTo>
                  <a:pt x="65719" y="159581"/>
                  <a:pt x="49904" y="172291"/>
                  <a:pt x="45921" y="180258"/>
                </a:cubicBezTo>
                <a:cubicBezTo>
                  <a:pt x="43736" y="184628"/>
                  <a:pt x="41291" y="188877"/>
                  <a:pt x="39366" y="193368"/>
                </a:cubicBezTo>
                <a:cubicBezTo>
                  <a:pt x="38005" y="196543"/>
                  <a:pt x="38005" y="200326"/>
                  <a:pt x="36089" y="203200"/>
                </a:cubicBezTo>
                <a:cubicBezTo>
                  <a:pt x="35483" y="204109"/>
                  <a:pt x="21887" y="209755"/>
                  <a:pt x="19702" y="229420"/>
                </a:cubicBezTo>
                <a:close/>
              </a:path>
            </a:pathLst>
          </a:custGeom>
          <a:solidFill>
            <a:schemeClr val="accent4">
              <a:alpha val="2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B1F182-A5ED-EE4B-D526-14251E2D611E}"/>
              </a:ext>
            </a:extLst>
          </p:cNvPr>
          <p:cNvSpPr txBox="1"/>
          <p:nvPr/>
        </p:nvSpPr>
        <p:spPr>
          <a:xfrm>
            <a:off x="5432516" y="4096526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Times each point is counted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29BA38-C8BF-1F4B-5840-6127D06CD067}"/>
              </a:ext>
            </a:extLst>
          </p:cNvPr>
          <p:cNvSpPr txBox="1"/>
          <p:nvPr/>
        </p:nvSpPr>
        <p:spPr>
          <a:xfrm>
            <a:off x="4822916" y="2190750"/>
            <a:ext cx="1905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0   0   0   1 </a:t>
            </a:r>
          </a:p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1   1   1   1</a:t>
            </a:r>
          </a:p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1   1   1   1</a:t>
            </a:r>
          </a:p>
          <a:p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9D98CE-CF31-C375-A4BA-4E66CC088721}"/>
              </a:ext>
            </a:extLst>
          </p:cNvPr>
          <p:cNvSpPr txBox="1"/>
          <p:nvPr/>
        </p:nvSpPr>
        <p:spPr>
          <a:xfrm>
            <a:off x="6880316" y="2190750"/>
            <a:ext cx="201754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0   0   0   1 </a:t>
            </a:r>
          </a:p>
          <a:p>
            <a:r>
              <a:rPr lang="en-US">
                <a:latin typeface="Consolas" panose="020B0609020204030204" pitchFamily="49" charset="0"/>
              </a:rPr>
              <a:t> 0   0   0   1</a:t>
            </a:r>
          </a:p>
          <a:p>
            <a:r>
              <a:rPr lang="en-US">
                <a:latin typeface="Consolas" panose="020B0609020204030204" pitchFamily="49" charset="0"/>
              </a:rPr>
              <a:t> 1   1   1   1</a:t>
            </a:r>
          </a:p>
          <a:p>
            <a:r>
              <a:rPr lang="en-US">
                <a:latin typeface="Consolas" panose="020B0609020204030204" pitchFamily="49" charset="0"/>
              </a:rPr>
              <a:t> 1   1   1   1</a:t>
            </a:r>
          </a:p>
          <a:p>
            <a:r>
              <a:rPr lang="en-US">
                <a:latin typeface="Consolas" panose="020B0609020204030204" pitchFamily="49" charset="0"/>
              </a:rPr>
              <a:t> 1   1   1   1</a:t>
            </a:r>
          </a:p>
          <a:p>
            <a:r>
              <a:rPr lang="en-US">
                <a:latin typeface="Consolas" panose="020B0609020204030204" pitchFamily="49" charset="0"/>
              </a:rPr>
              <a:t> 1   1   1   1</a:t>
            </a:r>
          </a:p>
          <a:p>
            <a:r>
              <a:rPr lang="en-US">
                <a:latin typeface="Consolas" panose="020B0609020204030204" pitchFamily="49" charset="0"/>
              </a:rPr>
              <a:t> 1   1   1   1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024C452-6DDD-F310-94FB-A20BC5FFFF5F}"/>
              </a:ext>
            </a:extLst>
          </p:cNvPr>
          <p:cNvSpPr/>
          <p:nvPr/>
        </p:nvSpPr>
        <p:spPr>
          <a:xfrm>
            <a:off x="6848005" y="3069541"/>
            <a:ext cx="1735098" cy="982253"/>
          </a:xfrm>
          <a:custGeom>
            <a:avLst/>
            <a:gdLst>
              <a:gd name="connsiteX0" fmla="*/ 161555 w 1735098"/>
              <a:gd name="connsiteY0" fmla="*/ 25848 h 982253"/>
              <a:gd name="connsiteX1" fmla="*/ 145399 w 1735098"/>
              <a:gd name="connsiteY1" fmla="*/ 32311 h 982253"/>
              <a:gd name="connsiteX2" fmla="*/ 77546 w 1735098"/>
              <a:gd name="connsiteY2" fmla="*/ 80777 h 982253"/>
              <a:gd name="connsiteX3" fmla="*/ 51698 w 1735098"/>
              <a:gd name="connsiteY3" fmla="*/ 129243 h 982253"/>
              <a:gd name="connsiteX4" fmla="*/ 48466 w 1735098"/>
              <a:gd name="connsiteY4" fmla="*/ 164786 h 982253"/>
              <a:gd name="connsiteX5" fmla="*/ 80777 w 1735098"/>
              <a:gd name="connsiteY5" fmla="*/ 268181 h 982253"/>
              <a:gd name="connsiteX6" fmla="*/ 48466 w 1735098"/>
              <a:gd name="connsiteY6" fmla="*/ 306954 h 982253"/>
              <a:gd name="connsiteX7" fmla="*/ 16156 w 1735098"/>
              <a:gd name="connsiteY7" fmla="*/ 339265 h 982253"/>
              <a:gd name="connsiteX8" fmla="*/ 9693 w 1735098"/>
              <a:gd name="connsiteY8" fmla="*/ 494357 h 982253"/>
              <a:gd name="connsiteX9" fmla="*/ 16156 w 1735098"/>
              <a:gd name="connsiteY9" fmla="*/ 546055 h 982253"/>
              <a:gd name="connsiteX10" fmla="*/ 32311 w 1735098"/>
              <a:gd name="connsiteY10" fmla="*/ 584828 h 982253"/>
              <a:gd name="connsiteX11" fmla="*/ 6462 w 1735098"/>
              <a:gd name="connsiteY11" fmla="*/ 649450 h 982253"/>
              <a:gd name="connsiteX12" fmla="*/ 0 w 1735098"/>
              <a:gd name="connsiteY12" fmla="*/ 726996 h 982253"/>
              <a:gd name="connsiteX13" fmla="*/ 12924 w 1735098"/>
              <a:gd name="connsiteY13" fmla="*/ 765769 h 982253"/>
              <a:gd name="connsiteX14" fmla="*/ 29080 w 1735098"/>
              <a:gd name="connsiteY14" fmla="*/ 788387 h 982253"/>
              <a:gd name="connsiteX15" fmla="*/ 64622 w 1735098"/>
              <a:gd name="connsiteY15" fmla="*/ 827160 h 982253"/>
              <a:gd name="connsiteX16" fmla="*/ 84009 w 1735098"/>
              <a:gd name="connsiteY16" fmla="*/ 849778 h 982253"/>
              <a:gd name="connsiteX17" fmla="*/ 171248 w 1735098"/>
              <a:gd name="connsiteY17" fmla="*/ 878858 h 982253"/>
              <a:gd name="connsiteX18" fmla="*/ 226177 w 1735098"/>
              <a:gd name="connsiteY18" fmla="*/ 895013 h 982253"/>
              <a:gd name="connsiteX19" fmla="*/ 474971 w 1735098"/>
              <a:gd name="connsiteY19" fmla="*/ 927324 h 982253"/>
              <a:gd name="connsiteX20" fmla="*/ 791618 w 1735098"/>
              <a:gd name="connsiteY20" fmla="*/ 943479 h 982253"/>
              <a:gd name="connsiteX21" fmla="*/ 1137346 w 1735098"/>
              <a:gd name="connsiteY21" fmla="*/ 982253 h 982253"/>
              <a:gd name="connsiteX22" fmla="*/ 1399064 w 1735098"/>
              <a:gd name="connsiteY22" fmla="*/ 966097 h 982253"/>
              <a:gd name="connsiteX23" fmla="*/ 1505691 w 1735098"/>
              <a:gd name="connsiteY23" fmla="*/ 930555 h 982253"/>
              <a:gd name="connsiteX24" fmla="*/ 1615548 w 1735098"/>
              <a:gd name="connsiteY24" fmla="*/ 875626 h 982253"/>
              <a:gd name="connsiteX25" fmla="*/ 1641397 w 1735098"/>
              <a:gd name="connsiteY25" fmla="*/ 862702 h 982253"/>
              <a:gd name="connsiteX26" fmla="*/ 1696325 w 1735098"/>
              <a:gd name="connsiteY26" fmla="*/ 814236 h 982253"/>
              <a:gd name="connsiteX27" fmla="*/ 1735098 w 1735098"/>
              <a:gd name="connsiteY27" fmla="*/ 672067 h 982253"/>
              <a:gd name="connsiteX28" fmla="*/ 1728636 w 1735098"/>
              <a:gd name="connsiteY28" fmla="*/ 546055 h 982253"/>
              <a:gd name="connsiteX29" fmla="*/ 1718943 w 1735098"/>
              <a:gd name="connsiteY29" fmla="*/ 445891 h 982253"/>
              <a:gd name="connsiteX30" fmla="*/ 1712481 w 1735098"/>
              <a:gd name="connsiteY30" fmla="*/ 342496 h 982253"/>
              <a:gd name="connsiteX31" fmla="*/ 1715712 w 1735098"/>
              <a:gd name="connsiteY31" fmla="*/ 193865 h 982253"/>
              <a:gd name="connsiteX32" fmla="*/ 1696325 w 1735098"/>
              <a:gd name="connsiteY32" fmla="*/ 135706 h 982253"/>
              <a:gd name="connsiteX33" fmla="*/ 1680170 w 1735098"/>
              <a:gd name="connsiteY33" fmla="*/ 84008 h 982253"/>
              <a:gd name="connsiteX34" fmla="*/ 1673707 w 1735098"/>
              <a:gd name="connsiteY34" fmla="*/ 67853 h 982253"/>
              <a:gd name="connsiteX35" fmla="*/ 1660783 w 1735098"/>
              <a:gd name="connsiteY35" fmla="*/ 54928 h 982253"/>
              <a:gd name="connsiteX36" fmla="*/ 1647859 w 1735098"/>
              <a:gd name="connsiteY36" fmla="*/ 45235 h 982253"/>
              <a:gd name="connsiteX37" fmla="*/ 1592930 w 1735098"/>
              <a:gd name="connsiteY37" fmla="*/ 29079 h 982253"/>
              <a:gd name="connsiteX38" fmla="*/ 1547695 w 1735098"/>
              <a:gd name="connsiteY38" fmla="*/ 25848 h 982253"/>
              <a:gd name="connsiteX39" fmla="*/ 1444300 w 1735098"/>
              <a:gd name="connsiteY39" fmla="*/ 19386 h 982253"/>
              <a:gd name="connsiteX40" fmla="*/ 1382909 w 1735098"/>
              <a:gd name="connsiteY40" fmla="*/ 12924 h 982253"/>
              <a:gd name="connsiteX41" fmla="*/ 1337674 w 1735098"/>
              <a:gd name="connsiteY41" fmla="*/ 6462 h 982253"/>
              <a:gd name="connsiteX42" fmla="*/ 1231047 w 1735098"/>
              <a:gd name="connsiteY42" fmla="*/ 0 h 982253"/>
              <a:gd name="connsiteX43" fmla="*/ 917631 w 1735098"/>
              <a:gd name="connsiteY43" fmla="*/ 6462 h 982253"/>
              <a:gd name="connsiteX44" fmla="*/ 872396 w 1735098"/>
              <a:gd name="connsiteY44" fmla="*/ 9693 h 982253"/>
              <a:gd name="connsiteX45" fmla="*/ 568673 w 1735098"/>
              <a:gd name="connsiteY45" fmla="*/ 12924 h 982253"/>
              <a:gd name="connsiteX46" fmla="*/ 510513 w 1735098"/>
              <a:gd name="connsiteY46" fmla="*/ 16155 h 982253"/>
              <a:gd name="connsiteX47" fmla="*/ 161555 w 1735098"/>
              <a:gd name="connsiteY47" fmla="*/ 25848 h 98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735098" h="982253">
                <a:moveTo>
                  <a:pt x="161555" y="25848"/>
                </a:moveTo>
                <a:cubicBezTo>
                  <a:pt x="156170" y="28002"/>
                  <a:pt x="150254" y="29137"/>
                  <a:pt x="145399" y="32311"/>
                </a:cubicBezTo>
                <a:cubicBezTo>
                  <a:pt x="122136" y="47522"/>
                  <a:pt x="77546" y="80777"/>
                  <a:pt x="77546" y="80777"/>
                </a:cubicBezTo>
                <a:cubicBezTo>
                  <a:pt x="69719" y="93300"/>
                  <a:pt x="55161" y="113659"/>
                  <a:pt x="51698" y="129243"/>
                </a:cubicBezTo>
                <a:cubicBezTo>
                  <a:pt x="49117" y="140856"/>
                  <a:pt x="49543" y="152938"/>
                  <a:pt x="48466" y="164786"/>
                </a:cubicBezTo>
                <a:cubicBezTo>
                  <a:pt x="74205" y="210324"/>
                  <a:pt x="107116" y="225634"/>
                  <a:pt x="80777" y="268181"/>
                </a:cubicBezTo>
                <a:cubicBezTo>
                  <a:pt x="71922" y="282486"/>
                  <a:pt x="59783" y="294505"/>
                  <a:pt x="48466" y="306954"/>
                </a:cubicBezTo>
                <a:cubicBezTo>
                  <a:pt x="38220" y="318224"/>
                  <a:pt x="26926" y="328495"/>
                  <a:pt x="16156" y="339265"/>
                </a:cubicBezTo>
                <a:cubicBezTo>
                  <a:pt x="-4395" y="407763"/>
                  <a:pt x="2859" y="371358"/>
                  <a:pt x="9693" y="494357"/>
                </a:cubicBezTo>
                <a:cubicBezTo>
                  <a:pt x="10656" y="511697"/>
                  <a:pt x="11944" y="529207"/>
                  <a:pt x="16156" y="546055"/>
                </a:cubicBezTo>
                <a:cubicBezTo>
                  <a:pt x="19552" y="559638"/>
                  <a:pt x="26926" y="571904"/>
                  <a:pt x="32311" y="584828"/>
                </a:cubicBezTo>
                <a:cubicBezTo>
                  <a:pt x="24956" y="601378"/>
                  <a:pt x="10310" y="632521"/>
                  <a:pt x="6462" y="649450"/>
                </a:cubicBezTo>
                <a:cubicBezTo>
                  <a:pt x="5415" y="654057"/>
                  <a:pt x="65" y="726157"/>
                  <a:pt x="0" y="726996"/>
                </a:cubicBezTo>
                <a:cubicBezTo>
                  <a:pt x="4308" y="739920"/>
                  <a:pt x="7092" y="753457"/>
                  <a:pt x="12924" y="765769"/>
                </a:cubicBezTo>
                <a:cubicBezTo>
                  <a:pt x="16890" y="774142"/>
                  <a:pt x="23431" y="781043"/>
                  <a:pt x="29080" y="788387"/>
                </a:cubicBezTo>
                <a:cubicBezTo>
                  <a:pt x="49898" y="815451"/>
                  <a:pt x="40577" y="801112"/>
                  <a:pt x="64622" y="827160"/>
                </a:cubicBezTo>
                <a:cubicBezTo>
                  <a:pt x="71357" y="834457"/>
                  <a:pt x="75747" y="844270"/>
                  <a:pt x="84009" y="849778"/>
                </a:cubicBezTo>
                <a:cubicBezTo>
                  <a:pt x="105016" y="863782"/>
                  <a:pt x="148900" y="872573"/>
                  <a:pt x="171248" y="878858"/>
                </a:cubicBezTo>
                <a:cubicBezTo>
                  <a:pt x="189620" y="884025"/>
                  <a:pt x="207538" y="890912"/>
                  <a:pt x="226177" y="895013"/>
                </a:cubicBezTo>
                <a:cubicBezTo>
                  <a:pt x="313030" y="914121"/>
                  <a:pt x="384541" y="922710"/>
                  <a:pt x="474971" y="927324"/>
                </a:cubicBezTo>
                <a:lnTo>
                  <a:pt x="791618" y="943479"/>
                </a:lnTo>
                <a:cubicBezTo>
                  <a:pt x="1055274" y="977869"/>
                  <a:pt x="939852" y="966660"/>
                  <a:pt x="1137346" y="982253"/>
                </a:cubicBezTo>
                <a:cubicBezTo>
                  <a:pt x="1206387" y="979872"/>
                  <a:pt x="1320054" y="981899"/>
                  <a:pt x="1399064" y="966097"/>
                </a:cubicBezTo>
                <a:cubicBezTo>
                  <a:pt x="1427445" y="960421"/>
                  <a:pt x="1478752" y="941530"/>
                  <a:pt x="1505691" y="930555"/>
                </a:cubicBezTo>
                <a:cubicBezTo>
                  <a:pt x="1542305" y="915638"/>
                  <a:pt x="1582006" y="892938"/>
                  <a:pt x="1615548" y="875626"/>
                </a:cubicBezTo>
                <a:cubicBezTo>
                  <a:pt x="1624108" y="871208"/>
                  <a:pt x="1634174" y="869076"/>
                  <a:pt x="1641397" y="862702"/>
                </a:cubicBezTo>
                <a:lnTo>
                  <a:pt x="1696325" y="814236"/>
                </a:lnTo>
                <a:cubicBezTo>
                  <a:pt x="1731284" y="709358"/>
                  <a:pt x="1720078" y="757183"/>
                  <a:pt x="1735098" y="672067"/>
                </a:cubicBezTo>
                <a:cubicBezTo>
                  <a:pt x="1732944" y="630063"/>
                  <a:pt x="1731580" y="588011"/>
                  <a:pt x="1728636" y="546055"/>
                </a:cubicBezTo>
                <a:cubicBezTo>
                  <a:pt x="1716771" y="376979"/>
                  <a:pt x="1726443" y="577146"/>
                  <a:pt x="1718943" y="445891"/>
                </a:cubicBezTo>
                <a:cubicBezTo>
                  <a:pt x="1712987" y="341658"/>
                  <a:pt x="1719091" y="408601"/>
                  <a:pt x="1712481" y="342496"/>
                </a:cubicBezTo>
                <a:cubicBezTo>
                  <a:pt x="1719765" y="284222"/>
                  <a:pt x="1725456" y="260679"/>
                  <a:pt x="1715712" y="193865"/>
                </a:cubicBezTo>
                <a:cubicBezTo>
                  <a:pt x="1712763" y="173644"/>
                  <a:pt x="1702420" y="155211"/>
                  <a:pt x="1696325" y="135706"/>
                </a:cubicBezTo>
                <a:cubicBezTo>
                  <a:pt x="1690940" y="118473"/>
                  <a:pt x="1686876" y="100771"/>
                  <a:pt x="1680170" y="84008"/>
                </a:cubicBezTo>
                <a:cubicBezTo>
                  <a:pt x="1678016" y="78623"/>
                  <a:pt x="1676924" y="72679"/>
                  <a:pt x="1673707" y="67853"/>
                </a:cubicBezTo>
                <a:cubicBezTo>
                  <a:pt x="1670327" y="62784"/>
                  <a:pt x="1665368" y="58940"/>
                  <a:pt x="1660783" y="54928"/>
                </a:cubicBezTo>
                <a:cubicBezTo>
                  <a:pt x="1656730" y="51382"/>
                  <a:pt x="1652586" y="47814"/>
                  <a:pt x="1647859" y="45235"/>
                </a:cubicBezTo>
                <a:cubicBezTo>
                  <a:pt x="1629617" y="35285"/>
                  <a:pt x="1613905" y="31701"/>
                  <a:pt x="1592930" y="29079"/>
                </a:cubicBezTo>
                <a:cubicBezTo>
                  <a:pt x="1577930" y="27204"/>
                  <a:pt x="1562780" y="26821"/>
                  <a:pt x="1547695" y="25848"/>
                </a:cubicBezTo>
                <a:lnTo>
                  <a:pt x="1444300" y="19386"/>
                </a:lnTo>
                <a:cubicBezTo>
                  <a:pt x="1423803" y="17577"/>
                  <a:pt x="1403336" y="15400"/>
                  <a:pt x="1382909" y="12924"/>
                </a:cubicBezTo>
                <a:cubicBezTo>
                  <a:pt x="1367788" y="11091"/>
                  <a:pt x="1352825" y="8029"/>
                  <a:pt x="1337674" y="6462"/>
                </a:cubicBezTo>
                <a:cubicBezTo>
                  <a:pt x="1321936" y="4834"/>
                  <a:pt x="1242894" y="658"/>
                  <a:pt x="1231047" y="0"/>
                </a:cubicBezTo>
                <a:lnTo>
                  <a:pt x="917631" y="6462"/>
                </a:lnTo>
                <a:cubicBezTo>
                  <a:pt x="902520" y="6870"/>
                  <a:pt x="887510" y="9413"/>
                  <a:pt x="872396" y="9693"/>
                </a:cubicBezTo>
                <a:lnTo>
                  <a:pt x="568673" y="12924"/>
                </a:lnTo>
                <a:cubicBezTo>
                  <a:pt x="549286" y="14001"/>
                  <a:pt x="529930" y="16155"/>
                  <a:pt x="510513" y="16155"/>
                </a:cubicBezTo>
                <a:lnTo>
                  <a:pt x="161555" y="25848"/>
                </a:lnTo>
                <a:close/>
              </a:path>
            </a:pathLst>
          </a:custGeom>
          <a:solidFill>
            <a:schemeClr val="accent2">
              <a:alpha val="19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959F80-296A-DC62-D5A4-F6E0F49C5D72}"/>
              </a:ext>
            </a:extLst>
          </p:cNvPr>
          <p:cNvSpPr/>
          <p:nvPr/>
        </p:nvSpPr>
        <p:spPr>
          <a:xfrm>
            <a:off x="4831929" y="2850352"/>
            <a:ext cx="3828026" cy="1207588"/>
          </a:xfrm>
          <a:custGeom>
            <a:avLst/>
            <a:gdLst>
              <a:gd name="connsiteX0" fmla="*/ 88490 w 3828026"/>
              <a:gd name="connsiteY0" fmla="*/ 46887 h 1207588"/>
              <a:gd name="connsiteX1" fmla="*/ 72103 w 3828026"/>
              <a:gd name="connsiteY1" fmla="*/ 50164 h 1207588"/>
              <a:gd name="connsiteX2" fmla="*/ 39329 w 3828026"/>
              <a:gd name="connsiteY2" fmla="*/ 76383 h 1207588"/>
              <a:gd name="connsiteX3" fmla="*/ 22942 w 3828026"/>
              <a:gd name="connsiteY3" fmla="*/ 89493 h 1207588"/>
              <a:gd name="connsiteX4" fmla="*/ 16387 w 3828026"/>
              <a:gd name="connsiteY4" fmla="*/ 105880 h 1207588"/>
              <a:gd name="connsiteX5" fmla="*/ 9832 w 3828026"/>
              <a:gd name="connsiteY5" fmla="*/ 115713 h 1207588"/>
              <a:gd name="connsiteX6" fmla="*/ 13110 w 3828026"/>
              <a:gd name="connsiteY6" fmla="*/ 164874 h 1207588"/>
              <a:gd name="connsiteX7" fmla="*/ 19664 w 3828026"/>
              <a:gd name="connsiteY7" fmla="*/ 177983 h 1207588"/>
              <a:gd name="connsiteX8" fmla="*/ 29497 w 3828026"/>
              <a:gd name="connsiteY8" fmla="*/ 191093 h 1207588"/>
              <a:gd name="connsiteX9" fmla="*/ 58993 w 3828026"/>
              <a:gd name="connsiteY9" fmla="*/ 210758 h 1207588"/>
              <a:gd name="connsiteX10" fmla="*/ 154039 w 3828026"/>
              <a:gd name="connsiteY10" fmla="*/ 246809 h 1207588"/>
              <a:gd name="connsiteX11" fmla="*/ 196645 w 3828026"/>
              <a:gd name="connsiteY11" fmla="*/ 256642 h 1207588"/>
              <a:gd name="connsiteX12" fmla="*/ 249084 w 3828026"/>
              <a:gd name="connsiteY12" fmla="*/ 259919 h 1207588"/>
              <a:gd name="connsiteX13" fmla="*/ 294968 w 3828026"/>
              <a:gd name="connsiteY13" fmla="*/ 263196 h 1207588"/>
              <a:gd name="connsiteX14" fmla="*/ 429342 w 3828026"/>
              <a:gd name="connsiteY14" fmla="*/ 259919 h 1207588"/>
              <a:gd name="connsiteX15" fmla="*/ 750529 w 3828026"/>
              <a:gd name="connsiteY15" fmla="*/ 266474 h 1207588"/>
              <a:gd name="connsiteX16" fmla="*/ 960284 w 3828026"/>
              <a:gd name="connsiteY16" fmla="*/ 263196 h 1207588"/>
              <a:gd name="connsiteX17" fmla="*/ 1055329 w 3828026"/>
              <a:gd name="connsiteY17" fmla="*/ 256642 h 1207588"/>
              <a:gd name="connsiteX18" fmla="*/ 1097935 w 3828026"/>
              <a:gd name="connsiteY18" fmla="*/ 253364 h 1207588"/>
              <a:gd name="connsiteX19" fmla="*/ 1406013 w 3828026"/>
              <a:gd name="connsiteY19" fmla="*/ 250087 h 1207588"/>
              <a:gd name="connsiteX20" fmla="*/ 1543664 w 3828026"/>
              <a:gd name="connsiteY20" fmla="*/ 250087 h 1207588"/>
              <a:gd name="connsiteX21" fmla="*/ 1589548 w 3828026"/>
              <a:gd name="connsiteY21" fmla="*/ 256642 h 1207588"/>
              <a:gd name="connsiteX22" fmla="*/ 1622322 w 3828026"/>
              <a:gd name="connsiteY22" fmla="*/ 259919 h 1207588"/>
              <a:gd name="connsiteX23" fmla="*/ 1635432 w 3828026"/>
              <a:gd name="connsiteY23" fmla="*/ 250087 h 1207588"/>
              <a:gd name="connsiteX24" fmla="*/ 1638710 w 3828026"/>
              <a:gd name="connsiteY24" fmla="*/ 273029 h 1207588"/>
              <a:gd name="connsiteX25" fmla="*/ 1645264 w 3828026"/>
              <a:gd name="connsiteY25" fmla="*/ 295971 h 1207588"/>
              <a:gd name="connsiteX26" fmla="*/ 1651819 w 3828026"/>
              <a:gd name="connsiteY26" fmla="*/ 351687 h 1207588"/>
              <a:gd name="connsiteX27" fmla="*/ 1648542 w 3828026"/>
              <a:gd name="connsiteY27" fmla="*/ 459842 h 1207588"/>
              <a:gd name="connsiteX28" fmla="*/ 1641987 w 3828026"/>
              <a:gd name="connsiteY28" fmla="*/ 492616 h 1207588"/>
              <a:gd name="connsiteX29" fmla="*/ 1635432 w 3828026"/>
              <a:gd name="connsiteY29" fmla="*/ 548332 h 1207588"/>
              <a:gd name="connsiteX30" fmla="*/ 1628877 w 3828026"/>
              <a:gd name="connsiteY30" fmla="*/ 577829 h 1207588"/>
              <a:gd name="connsiteX31" fmla="*/ 1615768 w 3828026"/>
              <a:gd name="connsiteY31" fmla="*/ 649932 h 1207588"/>
              <a:gd name="connsiteX32" fmla="*/ 1586271 w 3828026"/>
              <a:gd name="connsiteY32" fmla="*/ 722035 h 1207588"/>
              <a:gd name="connsiteX33" fmla="*/ 1560052 w 3828026"/>
              <a:gd name="connsiteY33" fmla="*/ 771196 h 1207588"/>
              <a:gd name="connsiteX34" fmla="*/ 1553497 w 3828026"/>
              <a:gd name="connsiteY34" fmla="*/ 790861 h 1207588"/>
              <a:gd name="connsiteX35" fmla="*/ 1517445 w 3828026"/>
              <a:gd name="connsiteY35" fmla="*/ 843300 h 1207588"/>
              <a:gd name="connsiteX36" fmla="*/ 1501058 w 3828026"/>
              <a:gd name="connsiteY36" fmla="*/ 856409 h 1207588"/>
              <a:gd name="connsiteX37" fmla="*/ 1481393 w 3828026"/>
              <a:gd name="connsiteY37" fmla="*/ 876074 h 1207588"/>
              <a:gd name="connsiteX38" fmla="*/ 1389626 w 3828026"/>
              <a:gd name="connsiteY38" fmla="*/ 899016 h 1207588"/>
              <a:gd name="connsiteX39" fmla="*/ 1209368 w 3828026"/>
              <a:gd name="connsiteY39" fmla="*/ 895738 h 1207588"/>
              <a:gd name="connsiteX40" fmla="*/ 1127432 w 3828026"/>
              <a:gd name="connsiteY40" fmla="*/ 889183 h 1207588"/>
              <a:gd name="connsiteX41" fmla="*/ 1045497 w 3828026"/>
              <a:gd name="connsiteY41" fmla="*/ 885906 h 1207588"/>
              <a:gd name="connsiteX42" fmla="*/ 704645 w 3828026"/>
              <a:gd name="connsiteY42" fmla="*/ 879351 h 1207588"/>
              <a:gd name="connsiteX43" fmla="*/ 635819 w 3828026"/>
              <a:gd name="connsiteY43" fmla="*/ 876074 h 1207588"/>
              <a:gd name="connsiteX44" fmla="*/ 170426 w 3828026"/>
              <a:gd name="connsiteY44" fmla="*/ 882629 h 1207588"/>
              <a:gd name="connsiteX45" fmla="*/ 75381 w 3828026"/>
              <a:gd name="connsiteY45" fmla="*/ 895738 h 1207588"/>
              <a:gd name="connsiteX46" fmla="*/ 13110 w 3828026"/>
              <a:gd name="connsiteY46" fmla="*/ 928513 h 1207588"/>
              <a:gd name="connsiteX47" fmla="*/ 0 w 3828026"/>
              <a:gd name="connsiteY47" fmla="*/ 948177 h 1207588"/>
              <a:gd name="connsiteX48" fmla="*/ 13110 w 3828026"/>
              <a:gd name="connsiteY48" fmla="*/ 1030113 h 1207588"/>
              <a:gd name="connsiteX49" fmla="*/ 29497 w 3828026"/>
              <a:gd name="connsiteY49" fmla="*/ 1049777 h 1207588"/>
              <a:gd name="connsiteX50" fmla="*/ 91768 w 3828026"/>
              <a:gd name="connsiteY50" fmla="*/ 1085829 h 1207588"/>
              <a:gd name="connsiteX51" fmla="*/ 144206 w 3828026"/>
              <a:gd name="connsiteY51" fmla="*/ 1102216 h 1207588"/>
              <a:gd name="connsiteX52" fmla="*/ 213032 w 3828026"/>
              <a:gd name="connsiteY52" fmla="*/ 1115325 h 1207588"/>
              <a:gd name="connsiteX53" fmla="*/ 439174 w 3828026"/>
              <a:gd name="connsiteY53" fmla="*/ 1154654 h 1207588"/>
              <a:gd name="connsiteX54" fmla="*/ 547329 w 3828026"/>
              <a:gd name="connsiteY54" fmla="*/ 1164487 h 1207588"/>
              <a:gd name="connsiteX55" fmla="*/ 675148 w 3828026"/>
              <a:gd name="connsiteY55" fmla="*/ 1174319 h 1207588"/>
              <a:gd name="connsiteX56" fmla="*/ 960284 w 3828026"/>
              <a:gd name="connsiteY56" fmla="*/ 1190706 h 1207588"/>
              <a:gd name="connsiteX57" fmla="*/ 1261806 w 3828026"/>
              <a:gd name="connsiteY57" fmla="*/ 1207093 h 1207588"/>
              <a:gd name="connsiteX58" fmla="*/ 1383071 w 3828026"/>
              <a:gd name="connsiteY58" fmla="*/ 1197261 h 1207588"/>
              <a:gd name="connsiteX59" fmla="*/ 1540387 w 3828026"/>
              <a:gd name="connsiteY59" fmla="*/ 1174319 h 1207588"/>
              <a:gd name="connsiteX60" fmla="*/ 1582993 w 3828026"/>
              <a:gd name="connsiteY60" fmla="*/ 1161209 h 1207588"/>
              <a:gd name="connsiteX61" fmla="*/ 1605935 w 3828026"/>
              <a:gd name="connsiteY61" fmla="*/ 1157932 h 1207588"/>
              <a:gd name="connsiteX62" fmla="*/ 1625600 w 3828026"/>
              <a:gd name="connsiteY62" fmla="*/ 1154654 h 1207588"/>
              <a:gd name="connsiteX63" fmla="*/ 1641987 w 3828026"/>
              <a:gd name="connsiteY63" fmla="*/ 1151377 h 1207588"/>
              <a:gd name="connsiteX64" fmla="*/ 1871406 w 3828026"/>
              <a:gd name="connsiteY64" fmla="*/ 1144822 h 1207588"/>
              <a:gd name="connsiteX65" fmla="*/ 1933677 w 3828026"/>
              <a:gd name="connsiteY65" fmla="*/ 1141545 h 1207588"/>
              <a:gd name="connsiteX66" fmla="*/ 2104103 w 3828026"/>
              <a:gd name="connsiteY66" fmla="*/ 1138267 h 1207588"/>
              <a:gd name="connsiteX67" fmla="*/ 2287639 w 3828026"/>
              <a:gd name="connsiteY67" fmla="*/ 1151377 h 1207588"/>
              <a:gd name="connsiteX68" fmla="*/ 2605548 w 3828026"/>
              <a:gd name="connsiteY68" fmla="*/ 1157932 h 1207588"/>
              <a:gd name="connsiteX69" fmla="*/ 2933290 w 3828026"/>
              <a:gd name="connsiteY69" fmla="*/ 1164487 h 1207588"/>
              <a:gd name="connsiteX70" fmla="*/ 3100439 w 3828026"/>
              <a:gd name="connsiteY70" fmla="*/ 1167764 h 1207588"/>
              <a:gd name="connsiteX71" fmla="*/ 3280697 w 3828026"/>
              <a:gd name="connsiteY71" fmla="*/ 1161209 h 1207588"/>
              <a:gd name="connsiteX72" fmla="*/ 3611716 w 3828026"/>
              <a:gd name="connsiteY72" fmla="*/ 1151377 h 1207588"/>
              <a:gd name="connsiteX73" fmla="*/ 3696929 w 3828026"/>
              <a:gd name="connsiteY73" fmla="*/ 1131713 h 1207588"/>
              <a:gd name="connsiteX74" fmla="*/ 3795252 w 3828026"/>
              <a:gd name="connsiteY74" fmla="*/ 1098938 h 1207588"/>
              <a:gd name="connsiteX75" fmla="*/ 3828026 w 3828026"/>
              <a:gd name="connsiteY75" fmla="*/ 1043222 h 1207588"/>
              <a:gd name="connsiteX76" fmla="*/ 3814916 w 3828026"/>
              <a:gd name="connsiteY76" fmla="*/ 997338 h 1207588"/>
              <a:gd name="connsiteX77" fmla="*/ 3795252 w 3828026"/>
              <a:gd name="connsiteY77" fmla="*/ 977674 h 1207588"/>
              <a:gd name="connsiteX78" fmla="*/ 3713316 w 3828026"/>
              <a:gd name="connsiteY78" fmla="*/ 944900 h 1207588"/>
              <a:gd name="connsiteX79" fmla="*/ 3654322 w 3828026"/>
              <a:gd name="connsiteY79" fmla="*/ 931790 h 1207588"/>
              <a:gd name="connsiteX80" fmla="*/ 3542890 w 3828026"/>
              <a:gd name="connsiteY80" fmla="*/ 912125 h 1207588"/>
              <a:gd name="connsiteX81" fmla="*/ 2995561 w 3828026"/>
              <a:gd name="connsiteY81" fmla="*/ 899016 h 1207588"/>
              <a:gd name="connsiteX82" fmla="*/ 2818581 w 3828026"/>
              <a:gd name="connsiteY82" fmla="*/ 889183 h 1207588"/>
              <a:gd name="connsiteX83" fmla="*/ 2697316 w 3828026"/>
              <a:gd name="connsiteY83" fmla="*/ 885906 h 1207588"/>
              <a:gd name="connsiteX84" fmla="*/ 2395793 w 3828026"/>
              <a:gd name="connsiteY84" fmla="*/ 872796 h 1207588"/>
              <a:gd name="connsiteX85" fmla="*/ 2271252 w 3828026"/>
              <a:gd name="connsiteY85" fmla="*/ 859687 h 1207588"/>
              <a:gd name="connsiteX86" fmla="*/ 2192593 w 3828026"/>
              <a:gd name="connsiteY86" fmla="*/ 853132 h 1207588"/>
              <a:gd name="connsiteX87" fmla="*/ 2163097 w 3828026"/>
              <a:gd name="connsiteY87" fmla="*/ 846577 h 1207588"/>
              <a:gd name="connsiteX88" fmla="*/ 2140155 w 3828026"/>
              <a:gd name="connsiteY88" fmla="*/ 843300 h 1207588"/>
              <a:gd name="connsiteX89" fmla="*/ 2090993 w 3828026"/>
              <a:gd name="connsiteY89" fmla="*/ 833467 h 1207588"/>
              <a:gd name="connsiteX90" fmla="*/ 2048387 w 3828026"/>
              <a:gd name="connsiteY90" fmla="*/ 810525 h 1207588"/>
              <a:gd name="connsiteX91" fmla="*/ 2022168 w 3828026"/>
              <a:gd name="connsiteY91" fmla="*/ 738422 h 1207588"/>
              <a:gd name="connsiteX92" fmla="*/ 2012335 w 3828026"/>
              <a:gd name="connsiteY92" fmla="*/ 649932 h 1207588"/>
              <a:gd name="connsiteX93" fmla="*/ 2015613 w 3828026"/>
              <a:gd name="connsiteY93" fmla="*/ 531945 h 1207588"/>
              <a:gd name="connsiteX94" fmla="*/ 2018890 w 3828026"/>
              <a:gd name="connsiteY94" fmla="*/ 338577 h 1207588"/>
              <a:gd name="connsiteX95" fmla="*/ 2022168 w 3828026"/>
              <a:gd name="connsiteY95" fmla="*/ 325467 h 1207588"/>
              <a:gd name="connsiteX96" fmla="*/ 2032000 w 3828026"/>
              <a:gd name="connsiteY96" fmla="*/ 299248 h 1207588"/>
              <a:gd name="connsiteX97" fmla="*/ 2048387 w 3828026"/>
              <a:gd name="connsiteY97" fmla="*/ 279583 h 1207588"/>
              <a:gd name="connsiteX98" fmla="*/ 2071329 w 3828026"/>
              <a:gd name="connsiteY98" fmla="*/ 259919 h 1207588"/>
              <a:gd name="connsiteX99" fmla="*/ 2081161 w 3828026"/>
              <a:gd name="connsiteY99" fmla="*/ 253364 h 1207588"/>
              <a:gd name="connsiteX100" fmla="*/ 2117213 w 3828026"/>
              <a:gd name="connsiteY100" fmla="*/ 246809 h 1207588"/>
              <a:gd name="connsiteX101" fmla="*/ 2330245 w 3828026"/>
              <a:gd name="connsiteY101" fmla="*/ 250087 h 1207588"/>
              <a:gd name="connsiteX102" fmla="*/ 2422013 w 3828026"/>
              <a:gd name="connsiteY102" fmla="*/ 246809 h 1207588"/>
              <a:gd name="connsiteX103" fmla="*/ 2579329 w 3828026"/>
              <a:gd name="connsiteY103" fmla="*/ 240254 h 1207588"/>
              <a:gd name="connsiteX104" fmla="*/ 2864464 w 3828026"/>
              <a:gd name="connsiteY104" fmla="*/ 233700 h 1207588"/>
              <a:gd name="connsiteX105" fmla="*/ 2933290 w 3828026"/>
              <a:gd name="connsiteY105" fmla="*/ 223867 h 1207588"/>
              <a:gd name="connsiteX106" fmla="*/ 3034890 w 3828026"/>
              <a:gd name="connsiteY106" fmla="*/ 217313 h 1207588"/>
              <a:gd name="connsiteX107" fmla="*/ 3185652 w 3828026"/>
              <a:gd name="connsiteY107" fmla="*/ 220590 h 1207588"/>
              <a:gd name="connsiteX108" fmla="*/ 3280697 w 3828026"/>
              <a:gd name="connsiteY108" fmla="*/ 227145 h 1207588"/>
              <a:gd name="connsiteX109" fmla="*/ 3660877 w 3828026"/>
              <a:gd name="connsiteY109" fmla="*/ 223867 h 1207588"/>
              <a:gd name="connsiteX110" fmla="*/ 3683819 w 3828026"/>
              <a:gd name="connsiteY110" fmla="*/ 214035 h 1207588"/>
              <a:gd name="connsiteX111" fmla="*/ 3696929 w 3828026"/>
              <a:gd name="connsiteY111" fmla="*/ 204203 h 1207588"/>
              <a:gd name="connsiteX112" fmla="*/ 3719871 w 3828026"/>
              <a:gd name="connsiteY112" fmla="*/ 164874 h 1207588"/>
              <a:gd name="connsiteX113" fmla="*/ 3723148 w 3828026"/>
              <a:gd name="connsiteY113" fmla="*/ 148487 h 1207588"/>
              <a:gd name="connsiteX114" fmla="*/ 3706761 w 3828026"/>
              <a:gd name="connsiteY114" fmla="*/ 82938 h 1207588"/>
              <a:gd name="connsiteX115" fmla="*/ 3664155 w 3828026"/>
              <a:gd name="connsiteY115" fmla="*/ 46887 h 1207588"/>
              <a:gd name="connsiteX116" fmla="*/ 3628103 w 3828026"/>
              <a:gd name="connsiteY116" fmla="*/ 30500 h 1207588"/>
              <a:gd name="connsiteX117" fmla="*/ 3533058 w 3828026"/>
              <a:gd name="connsiteY117" fmla="*/ 10835 h 1207588"/>
              <a:gd name="connsiteX118" fmla="*/ 3474064 w 3828026"/>
              <a:gd name="connsiteY118" fmla="*/ 7558 h 1207588"/>
              <a:gd name="connsiteX119" fmla="*/ 3310193 w 3828026"/>
              <a:gd name="connsiteY119" fmla="*/ 14113 h 1207588"/>
              <a:gd name="connsiteX120" fmla="*/ 3251200 w 3828026"/>
              <a:gd name="connsiteY120" fmla="*/ 20667 h 1207588"/>
              <a:gd name="connsiteX121" fmla="*/ 3106993 w 3828026"/>
              <a:gd name="connsiteY121" fmla="*/ 40332 h 1207588"/>
              <a:gd name="connsiteX122" fmla="*/ 2949677 w 3828026"/>
              <a:gd name="connsiteY122" fmla="*/ 50164 h 1207588"/>
              <a:gd name="connsiteX123" fmla="*/ 2857910 w 3828026"/>
              <a:gd name="connsiteY123" fmla="*/ 59996 h 1207588"/>
              <a:gd name="connsiteX124" fmla="*/ 2759587 w 3828026"/>
              <a:gd name="connsiteY124" fmla="*/ 63274 h 1207588"/>
              <a:gd name="connsiteX125" fmla="*/ 2431845 w 3828026"/>
              <a:gd name="connsiteY125" fmla="*/ 66551 h 1207588"/>
              <a:gd name="connsiteX126" fmla="*/ 2294193 w 3828026"/>
              <a:gd name="connsiteY126" fmla="*/ 63274 h 1207588"/>
              <a:gd name="connsiteX127" fmla="*/ 2166374 w 3828026"/>
              <a:gd name="connsiteY127" fmla="*/ 50164 h 1207588"/>
              <a:gd name="connsiteX128" fmla="*/ 2077884 w 3828026"/>
              <a:gd name="connsiteY128" fmla="*/ 43609 h 1207588"/>
              <a:gd name="connsiteX129" fmla="*/ 1973006 w 3828026"/>
              <a:gd name="connsiteY129" fmla="*/ 33777 h 1207588"/>
              <a:gd name="connsiteX130" fmla="*/ 1917290 w 3828026"/>
              <a:gd name="connsiteY130" fmla="*/ 27222 h 1207588"/>
              <a:gd name="connsiteX131" fmla="*/ 1864852 w 3828026"/>
              <a:gd name="connsiteY131" fmla="*/ 23945 h 1207588"/>
              <a:gd name="connsiteX132" fmla="*/ 1818968 w 3828026"/>
              <a:gd name="connsiteY132" fmla="*/ 20667 h 1207588"/>
              <a:gd name="connsiteX133" fmla="*/ 1425677 w 3828026"/>
              <a:gd name="connsiteY133" fmla="*/ 10835 h 1207588"/>
              <a:gd name="connsiteX134" fmla="*/ 1074993 w 3828026"/>
              <a:gd name="connsiteY134" fmla="*/ 7558 h 1207588"/>
              <a:gd name="connsiteX135" fmla="*/ 639097 w 3828026"/>
              <a:gd name="connsiteY135" fmla="*/ 4280 h 1207588"/>
              <a:gd name="connsiteX136" fmla="*/ 242529 w 3828026"/>
              <a:gd name="connsiteY136" fmla="*/ 7558 h 1207588"/>
              <a:gd name="connsiteX137" fmla="*/ 186813 w 3828026"/>
              <a:gd name="connsiteY137" fmla="*/ 14113 h 1207588"/>
              <a:gd name="connsiteX138" fmla="*/ 167148 w 3828026"/>
              <a:gd name="connsiteY138" fmla="*/ 17390 h 1207588"/>
              <a:gd name="connsiteX139" fmla="*/ 121264 w 3828026"/>
              <a:gd name="connsiteY139" fmla="*/ 20667 h 1207588"/>
              <a:gd name="connsiteX140" fmla="*/ 98322 w 3828026"/>
              <a:gd name="connsiteY140" fmla="*/ 23945 h 1207588"/>
              <a:gd name="connsiteX141" fmla="*/ 88490 w 3828026"/>
              <a:gd name="connsiteY141" fmla="*/ 46887 h 120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3828026" h="1207588">
                <a:moveTo>
                  <a:pt x="88490" y="46887"/>
                </a:moveTo>
                <a:cubicBezTo>
                  <a:pt x="84120" y="51257"/>
                  <a:pt x="77275" y="48095"/>
                  <a:pt x="72103" y="50164"/>
                </a:cubicBezTo>
                <a:cubicBezTo>
                  <a:pt x="54851" y="57064"/>
                  <a:pt x="53236" y="63866"/>
                  <a:pt x="39329" y="76383"/>
                </a:cubicBezTo>
                <a:cubicBezTo>
                  <a:pt x="34129" y="81063"/>
                  <a:pt x="28404" y="85123"/>
                  <a:pt x="22942" y="89493"/>
                </a:cubicBezTo>
                <a:cubicBezTo>
                  <a:pt x="20757" y="94955"/>
                  <a:pt x="19018" y="100618"/>
                  <a:pt x="16387" y="105880"/>
                </a:cubicBezTo>
                <a:cubicBezTo>
                  <a:pt x="14625" y="109403"/>
                  <a:pt x="10050" y="111780"/>
                  <a:pt x="9832" y="115713"/>
                </a:cubicBezTo>
                <a:cubicBezTo>
                  <a:pt x="8921" y="132111"/>
                  <a:pt x="10549" y="148652"/>
                  <a:pt x="13110" y="164874"/>
                </a:cubicBezTo>
                <a:cubicBezTo>
                  <a:pt x="13872" y="169700"/>
                  <a:pt x="17075" y="173840"/>
                  <a:pt x="19664" y="177983"/>
                </a:cubicBezTo>
                <a:cubicBezTo>
                  <a:pt x="22559" y="182615"/>
                  <a:pt x="25634" y="187230"/>
                  <a:pt x="29497" y="191093"/>
                </a:cubicBezTo>
                <a:cubicBezTo>
                  <a:pt x="35320" y="196916"/>
                  <a:pt x="52364" y="207248"/>
                  <a:pt x="58993" y="210758"/>
                </a:cubicBezTo>
                <a:cubicBezTo>
                  <a:pt x="98853" y="231860"/>
                  <a:pt x="106430" y="235821"/>
                  <a:pt x="154039" y="246809"/>
                </a:cubicBezTo>
                <a:cubicBezTo>
                  <a:pt x="168241" y="250087"/>
                  <a:pt x="182206" y="254650"/>
                  <a:pt x="196645" y="256642"/>
                </a:cubicBezTo>
                <a:cubicBezTo>
                  <a:pt x="213994" y="259035"/>
                  <a:pt x="231609" y="258754"/>
                  <a:pt x="249084" y="259919"/>
                </a:cubicBezTo>
                <a:lnTo>
                  <a:pt x="294968" y="263196"/>
                </a:lnTo>
                <a:cubicBezTo>
                  <a:pt x="339759" y="262104"/>
                  <a:pt x="384537" y="259919"/>
                  <a:pt x="429342" y="259919"/>
                </a:cubicBezTo>
                <a:cubicBezTo>
                  <a:pt x="545122" y="259919"/>
                  <a:pt x="638885" y="263190"/>
                  <a:pt x="750529" y="266474"/>
                </a:cubicBezTo>
                <a:lnTo>
                  <a:pt x="960284" y="263196"/>
                </a:lnTo>
                <a:cubicBezTo>
                  <a:pt x="992024" y="262172"/>
                  <a:pt x="1023653" y="258905"/>
                  <a:pt x="1055329" y="256642"/>
                </a:cubicBezTo>
                <a:cubicBezTo>
                  <a:pt x="1069537" y="255627"/>
                  <a:pt x="1083692" y="253516"/>
                  <a:pt x="1097935" y="253364"/>
                </a:cubicBezTo>
                <a:lnTo>
                  <a:pt x="1406013" y="250087"/>
                </a:lnTo>
                <a:cubicBezTo>
                  <a:pt x="1465153" y="243515"/>
                  <a:pt x="1448241" y="243996"/>
                  <a:pt x="1543664" y="250087"/>
                </a:cubicBezTo>
                <a:cubicBezTo>
                  <a:pt x="1559083" y="251071"/>
                  <a:pt x="1574217" y="254726"/>
                  <a:pt x="1589548" y="256642"/>
                </a:cubicBezTo>
                <a:cubicBezTo>
                  <a:pt x="1600442" y="258004"/>
                  <a:pt x="1611397" y="258827"/>
                  <a:pt x="1622322" y="259919"/>
                </a:cubicBezTo>
                <a:cubicBezTo>
                  <a:pt x="1626692" y="256642"/>
                  <a:pt x="1631167" y="246675"/>
                  <a:pt x="1635432" y="250087"/>
                </a:cubicBezTo>
                <a:cubicBezTo>
                  <a:pt x="1641464" y="254913"/>
                  <a:pt x="1637091" y="265475"/>
                  <a:pt x="1638710" y="273029"/>
                </a:cubicBezTo>
                <a:cubicBezTo>
                  <a:pt x="1640376" y="280806"/>
                  <a:pt x="1643079" y="288324"/>
                  <a:pt x="1645264" y="295971"/>
                </a:cubicBezTo>
                <a:cubicBezTo>
                  <a:pt x="1645986" y="301745"/>
                  <a:pt x="1651819" y="347426"/>
                  <a:pt x="1651819" y="351687"/>
                </a:cubicBezTo>
                <a:cubicBezTo>
                  <a:pt x="1651819" y="387755"/>
                  <a:pt x="1651052" y="423861"/>
                  <a:pt x="1648542" y="459842"/>
                </a:cubicBezTo>
                <a:cubicBezTo>
                  <a:pt x="1647767" y="470956"/>
                  <a:pt x="1643819" y="481627"/>
                  <a:pt x="1641987" y="492616"/>
                </a:cubicBezTo>
                <a:cubicBezTo>
                  <a:pt x="1638913" y="511062"/>
                  <a:pt x="1638506" y="529886"/>
                  <a:pt x="1635432" y="548332"/>
                </a:cubicBezTo>
                <a:cubicBezTo>
                  <a:pt x="1633776" y="558267"/>
                  <a:pt x="1631062" y="567997"/>
                  <a:pt x="1628877" y="577829"/>
                </a:cubicBezTo>
                <a:cubicBezTo>
                  <a:pt x="1625872" y="610884"/>
                  <a:pt x="1627330" y="618137"/>
                  <a:pt x="1615768" y="649932"/>
                </a:cubicBezTo>
                <a:cubicBezTo>
                  <a:pt x="1606894" y="674336"/>
                  <a:pt x="1598882" y="699335"/>
                  <a:pt x="1586271" y="722035"/>
                </a:cubicBezTo>
                <a:cubicBezTo>
                  <a:pt x="1581533" y="730563"/>
                  <a:pt x="1565006" y="759307"/>
                  <a:pt x="1560052" y="771196"/>
                </a:cubicBezTo>
                <a:cubicBezTo>
                  <a:pt x="1557394" y="777574"/>
                  <a:pt x="1556587" y="784681"/>
                  <a:pt x="1553497" y="790861"/>
                </a:cubicBezTo>
                <a:cubicBezTo>
                  <a:pt x="1549550" y="798755"/>
                  <a:pt x="1523969" y="838081"/>
                  <a:pt x="1517445" y="843300"/>
                </a:cubicBezTo>
                <a:cubicBezTo>
                  <a:pt x="1511983" y="847670"/>
                  <a:pt x="1506234" y="851704"/>
                  <a:pt x="1501058" y="856409"/>
                </a:cubicBezTo>
                <a:cubicBezTo>
                  <a:pt x="1494199" y="862645"/>
                  <a:pt x="1489497" y="871572"/>
                  <a:pt x="1481393" y="876074"/>
                </a:cubicBezTo>
                <a:cubicBezTo>
                  <a:pt x="1459129" y="888443"/>
                  <a:pt x="1411972" y="894826"/>
                  <a:pt x="1389626" y="899016"/>
                </a:cubicBezTo>
                <a:lnTo>
                  <a:pt x="1209368" y="895738"/>
                </a:lnTo>
                <a:cubicBezTo>
                  <a:pt x="1181988" y="894711"/>
                  <a:pt x="1154782" y="890824"/>
                  <a:pt x="1127432" y="889183"/>
                </a:cubicBezTo>
                <a:cubicBezTo>
                  <a:pt x="1100148" y="887546"/>
                  <a:pt x="1072818" y="886734"/>
                  <a:pt x="1045497" y="885906"/>
                </a:cubicBezTo>
                <a:cubicBezTo>
                  <a:pt x="925596" y="882273"/>
                  <a:pt x="827966" y="881309"/>
                  <a:pt x="704645" y="879351"/>
                </a:cubicBezTo>
                <a:cubicBezTo>
                  <a:pt x="681703" y="878259"/>
                  <a:pt x="658787" y="876074"/>
                  <a:pt x="635819" y="876074"/>
                </a:cubicBezTo>
                <a:cubicBezTo>
                  <a:pt x="367792" y="876074"/>
                  <a:pt x="361033" y="877022"/>
                  <a:pt x="170426" y="882629"/>
                </a:cubicBezTo>
                <a:cubicBezTo>
                  <a:pt x="161675" y="883723"/>
                  <a:pt x="88131" y="892412"/>
                  <a:pt x="75381" y="895738"/>
                </a:cubicBezTo>
                <a:cubicBezTo>
                  <a:pt x="46632" y="903238"/>
                  <a:pt x="37335" y="912362"/>
                  <a:pt x="13110" y="928513"/>
                </a:cubicBezTo>
                <a:cubicBezTo>
                  <a:pt x="8740" y="935068"/>
                  <a:pt x="0" y="940299"/>
                  <a:pt x="0" y="948177"/>
                </a:cubicBezTo>
                <a:cubicBezTo>
                  <a:pt x="0" y="975836"/>
                  <a:pt x="5398" y="1003550"/>
                  <a:pt x="13110" y="1030113"/>
                </a:cubicBezTo>
                <a:cubicBezTo>
                  <a:pt x="15489" y="1038307"/>
                  <a:pt x="23227" y="1043990"/>
                  <a:pt x="29497" y="1049777"/>
                </a:cubicBezTo>
                <a:cubicBezTo>
                  <a:pt x="48964" y="1067746"/>
                  <a:pt x="66690" y="1076541"/>
                  <a:pt x="91768" y="1085829"/>
                </a:cubicBezTo>
                <a:cubicBezTo>
                  <a:pt x="108941" y="1092189"/>
                  <a:pt x="126412" y="1097888"/>
                  <a:pt x="144206" y="1102216"/>
                </a:cubicBezTo>
                <a:cubicBezTo>
                  <a:pt x="166899" y="1107736"/>
                  <a:pt x="190154" y="1110632"/>
                  <a:pt x="213032" y="1115325"/>
                </a:cubicBezTo>
                <a:cubicBezTo>
                  <a:pt x="305580" y="1134309"/>
                  <a:pt x="312318" y="1143121"/>
                  <a:pt x="439174" y="1154654"/>
                </a:cubicBezTo>
                <a:lnTo>
                  <a:pt x="547329" y="1164487"/>
                </a:lnTo>
                <a:lnTo>
                  <a:pt x="675148" y="1174319"/>
                </a:lnTo>
                <a:cubicBezTo>
                  <a:pt x="888180" y="1193195"/>
                  <a:pt x="726282" y="1185728"/>
                  <a:pt x="960284" y="1190706"/>
                </a:cubicBezTo>
                <a:cubicBezTo>
                  <a:pt x="1074548" y="1200431"/>
                  <a:pt x="1147512" y="1209881"/>
                  <a:pt x="1261806" y="1207093"/>
                </a:cubicBezTo>
                <a:cubicBezTo>
                  <a:pt x="1302348" y="1206104"/>
                  <a:pt x="1342743" y="1201538"/>
                  <a:pt x="1383071" y="1197261"/>
                </a:cubicBezTo>
                <a:cubicBezTo>
                  <a:pt x="1389014" y="1196631"/>
                  <a:pt x="1518750" y="1179052"/>
                  <a:pt x="1540387" y="1174319"/>
                </a:cubicBezTo>
                <a:cubicBezTo>
                  <a:pt x="1554903" y="1171144"/>
                  <a:pt x="1568578" y="1164813"/>
                  <a:pt x="1582993" y="1161209"/>
                </a:cubicBezTo>
                <a:cubicBezTo>
                  <a:pt x="1590487" y="1159335"/>
                  <a:pt x="1598300" y="1159107"/>
                  <a:pt x="1605935" y="1157932"/>
                </a:cubicBezTo>
                <a:cubicBezTo>
                  <a:pt x="1612503" y="1156922"/>
                  <a:pt x="1619062" y="1155843"/>
                  <a:pt x="1625600" y="1154654"/>
                </a:cubicBezTo>
                <a:cubicBezTo>
                  <a:pt x="1631081" y="1153658"/>
                  <a:pt x="1636421" y="1151600"/>
                  <a:pt x="1641987" y="1151377"/>
                </a:cubicBezTo>
                <a:cubicBezTo>
                  <a:pt x="1718430" y="1148319"/>
                  <a:pt x="1794945" y="1147399"/>
                  <a:pt x="1871406" y="1144822"/>
                </a:cubicBezTo>
                <a:cubicBezTo>
                  <a:pt x="1892180" y="1144122"/>
                  <a:pt x="1912900" y="1142130"/>
                  <a:pt x="1933677" y="1141545"/>
                </a:cubicBezTo>
                <a:lnTo>
                  <a:pt x="2104103" y="1138267"/>
                </a:lnTo>
                <a:cubicBezTo>
                  <a:pt x="2165282" y="1142637"/>
                  <a:pt x="2226350" y="1149020"/>
                  <a:pt x="2287639" y="1151377"/>
                </a:cubicBezTo>
                <a:cubicBezTo>
                  <a:pt x="2450368" y="1157635"/>
                  <a:pt x="2344429" y="1154254"/>
                  <a:pt x="2605548" y="1157932"/>
                </a:cubicBezTo>
                <a:cubicBezTo>
                  <a:pt x="2764594" y="1149978"/>
                  <a:pt x="2624662" y="1155063"/>
                  <a:pt x="2933290" y="1164487"/>
                </a:cubicBezTo>
                <a:cubicBezTo>
                  <a:pt x="2988991" y="1166188"/>
                  <a:pt x="3044723" y="1166672"/>
                  <a:pt x="3100439" y="1167764"/>
                </a:cubicBezTo>
                <a:lnTo>
                  <a:pt x="3280697" y="1161209"/>
                </a:lnTo>
                <a:cubicBezTo>
                  <a:pt x="3391029" y="1157673"/>
                  <a:pt x="3501604" y="1159180"/>
                  <a:pt x="3611716" y="1151377"/>
                </a:cubicBezTo>
                <a:cubicBezTo>
                  <a:pt x="3640794" y="1149316"/>
                  <a:pt x="3668688" y="1138938"/>
                  <a:pt x="3696929" y="1131713"/>
                </a:cubicBezTo>
                <a:cubicBezTo>
                  <a:pt x="3746323" y="1119077"/>
                  <a:pt x="3751020" y="1115950"/>
                  <a:pt x="3795252" y="1098938"/>
                </a:cubicBezTo>
                <a:cubicBezTo>
                  <a:pt x="3798092" y="1094678"/>
                  <a:pt x="3828026" y="1052419"/>
                  <a:pt x="3828026" y="1043222"/>
                </a:cubicBezTo>
                <a:cubicBezTo>
                  <a:pt x="3828026" y="1027315"/>
                  <a:pt x="3822030" y="1011565"/>
                  <a:pt x="3814916" y="997338"/>
                </a:cubicBezTo>
                <a:cubicBezTo>
                  <a:pt x="3810770" y="989047"/>
                  <a:pt x="3802727" y="983156"/>
                  <a:pt x="3795252" y="977674"/>
                </a:cubicBezTo>
                <a:cubicBezTo>
                  <a:pt x="3770966" y="959865"/>
                  <a:pt x="3741941" y="952477"/>
                  <a:pt x="3713316" y="944900"/>
                </a:cubicBezTo>
                <a:cubicBezTo>
                  <a:pt x="3693842" y="939745"/>
                  <a:pt x="3674104" y="935594"/>
                  <a:pt x="3654322" y="931790"/>
                </a:cubicBezTo>
                <a:cubicBezTo>
                  <a:pt x="3617283" y="924667"/>
                  <a:pt x="3580485" y="915173"/>
                  <a:pt x="3542890" y="912125"/>
                </a:cubicBezTo>
                <a:cubicBezTo>
                  <a:pt x="3280065" y="890815"/>
                  <a:pt x="3462179" y="902605"/>
                  <a:pt x="2995561" y="899016"/>
                </a:cubicBezTo>
                <a:lnTo>
                  <a:pt x="2818581" y="889183"/>
                </a:lnTo>
                <a:cubicBezTo>
                  <a:pt x="2778184" y="887407"/>
                  <a:pt x="2737728" y="887312"/>
                  <a:pt x="2697316" y="885906"/>
                </a:cubicBezTo>
                <a:cubicBezTo>
                  <a:pt x="2453552" y="877428"/>
                  <a:pt x="2521846" y="881801"/>
                  <a:pt x="2395793" y="872796"/>
                </a:cubicBezTo>
                <a:cubicBezTo>
                  <a:pt x="2335776" y="863564"/>
                  <a:pt x="2349072" y="864552"/>
                  <a:pt x="2271252" y="859687"/>
                </a:cubicBezTo>
                <a:cubicBezTo>
                  <a:pt x="2249189" y="858308"/>
                  <a:pt x="2216494" y="857350"/>
                  <a:pt x="2192593" y="853132"/>
                </a:cubicBezTo>
                <a:cubicBezTo>
                  <a:pt x="2182674" y="851382"/>
                  <a:pt x="2172996" y="848433"/>
                  <a:pt x="2163097" y="846577"/>
                </a:cubicBezTo>
                <a:cubicBezTo>
                  <a:pt x="2155504" y="845153"/>
                  <a:pt x="2147755" y="844682"/>
                  <a:pt x="2140155" y="843300"/>
                </a:cubicBezTo>
                <a:cubicBezTo>
                  <a:pt x="2123713" y="840310"/>
                  <a:pt x="2090993" y="833467"/>
                  <a:pt x="2090993" y="833467"/>
                </a:cubicBezTo>
                <a:cubicBezTo>
                  <a:pt x="2085579" y="830760"/>
                  <a:pt x="2051096" y="813973"/>
                  <a:pt x="2048387" y="810525"/>
                </a:cubicBezTo>
                <a:cubicBezTo>
                  <a:pt x="2043104" y="803802"/>
                  <a:pt x="2023777" y="743250"/>
                  <a:pt x="2022168" y="738422"/>
                </a:cubicBezTo>
                <a:cubicBezTo>
                  <a:pt x="2018440" y="712324"/>
                  <a:pt x="2012335" y="676701"/>
                  <a:pt x="2012335" y="649932"/>
                </a:cubicBezTo>
                <a:cubicBezTo>
                  <a:pt x="2012335" y="610588"/>
                  <a:pt x="2014785" y="571280"/>
                  <a:pt x="2015613" y="531945"/>
                </a:cubicBezTo>
                <a:cubicBezTo>
                  <a:pt x="2016970" y="467494"/>
                  <a:pt x="2016844" y="403010"/>
                  <a:pt x="2018890" y="338577"/>
                </a:cubicBezTo>
                <a:cubicBezTo>
                  <a:pt x="2019033" y="334075"/>
                  <a:pt x="2021191" y="329864"/>
                  <a:pt x="2022168" y="325467"/>
                </a:cubicBezTo>
                <a:cubicBezTo>
                  <a:pt x="2026893" y="304204"/>
                  <a:pt x="2021877" y="314432"/>
                  <a:pt x="2032000" y="299248"/>
                </a:cubicBezTo>
                <a:cubicBezTo>
                  <a:pt x="2038259" y="280470"/>
                  <a:pt x="2030530" y="297440"/>
                  <a:pt x="2048387" y="279583"/>
                </a:cubicBezTo>
                <a:cubicBezTo>
                  <a:pt x="2069379" y="258591"/>
                  <a:pt x="2052034" y="266350"/>
                  <a:pt x="2071329" y="259919"/>
                </a:cubicBezTo>
                <a:cubicBezTo>
                  <a:pt x="2074606" y="257734"/>
                  <a:pt x="2077541" y="254916"/>
                  <a:pt x="2081161" y="253364"/>
                </a:cubicBezTo>
                <a:cubicBezTo>
                  <a:pt x="2088884" y="250054"/>
                  <a:pt x="2111903" y="247568"/>
                  <a:pt x="2117213" y="246809"/>
                </a:cubicBezTo>
                <a:lnTo>
                  <a:pt x="2330245" y="250087"/>
                </a:lnTo>
                <a:cubicBezTo>
                  <a:pt x="2360854" y="250087"/>
                  <a:pt x="2391428" y="248016"/>
                  <a:pt x="2422013" y="246809"/>
                </a:cubicBezTo>
                <a:cubicBezTo>
                  <a:pt x="2474456" y="244739"/>
                  <a:pt x="2526857" y="241370"/>
                  <a:pt x="2579329" y="240254"/>
                </a:cubicBezTo>
                <a:lnTo>
                  <a:pt x="2864464" y="233700"/>
                </a:lnTo>
                <a:cubicBezTo>
                  <a:pt x="2903436" y="225040"/>
                  <a:pt x="2888322" y="227004"/>
                  <a:pt x="2933290" y="223867"/>
                </a:cubicBezTo>
                <a:lnTo>
                  <a:pt x="3034890" y="217313"/>
                </a:lnTo>
                <a:lnTo>
                  <a:pt x="3185652" y="220590"/>
                </a:lnTo>
                <a:cubicBezTo>
                  <a:pt x="3217384" y="221859"/>
                  <a:pt x="3248941" y="226926"/>
                  <a:pt x="3280697" y="227145"/>
                </a:cubicBezTo>
                <a:lnTo>
                  <a:pt x="3660877" y="223867"/>
                </a:lnTo>
                <a:cubicBezTo>
                  <a:pt x="3668524" y="220590"/>
                  <a:pt x="3676515" y="218019"/>
                  <a:pt x="3683819" y="214035"/>
                </a:cubicBezTo>
                <a:cubicBezTo>
                  <a:pt x="3688614" y="211419"/>
                  <a:pt x="3693300" y="208286"/>
                  <a:pt x="3696929" y="204203"/>
                </a:cubicBezTo>
                <a:cubicBezTo>
                  <a:pt x="3706743" y="193162"/>
                  <a:pt x="3713363" y="177890"/>
                  <a:pt x="3719871" y="164874"/>
                </a:cubicBezTo>
                <a:cubicBezTo>
                  <a:pt x="3720963" y="159412"/>
                  <a:pt x="3724028" y="153988"/>
                  <a:pt x="3723148" y="148487"/>
                </a:cubicBezTo>
                <a:cubicBezTo>
                  <a:pt x="3719590" y="126248"/>
                  <a:pt x="3718070" y="102415"/>
                  <a:pt x="3706761" y="82938"/>
                </a:cubicBezTo>
                <a:cubicBezTo>
                  <a:pt x="3697419" y="66850"/>
                  <a:pt x="3681091" y="54585"/>
                  <a:pt x="3664155" y="46887"/>
                </a:cubicBezTo>
                <a:cubicBezTo>
                  <a:pt x="3652138" y="41425"/>
                  <a:pt x="3640523" y="34971"/>
                  <a:pt x="3628103" y="30500"/>
                </a:cubicBezTo>
                <a:cubicBezTo>
                  <a:pt x="3593227" y="17945"/>
                  <a:pt x="3570024" y="14195"/>
                  <a:pt x="3533058" y="10835"/>
                </a:cubicBezTo>
                <a:cubicBezTo>
                  <a:pt x="3513444" y="9052"/>
                  <a:pt x="3493729" y="8650"/>
                  <a:pt x="3474064" y="7558"/>
                </a:cubicBezTo>
                <a:lnTo>
                  <a:pt x="3310193" y="14113"/>
                </a:lnTo>
                <a:cubicBezTo>
                  <a:pt x="3290442" y="15275"/>
                  <a:pt x="3270823" y="18135"/>
                  <a:pt x="3251200" y="20667"/>
                </a:cubicBezTo>
                <a:cubicBezTo>
                  <a:pt x="3203085" y="26875"/>
                  <a:pt x="3155339" y="36303"/>
                  <a:pt x="3106993" y="40332"/>
                </a:cubicBezTo>
                <a:cubicBezTo>
                  <a:pt x="3002184" y="49066"/>
                  <a:pt x="3054622" y="45792"/>
                  <a:pt x="2949677" y="50164"/>
                </a:cubicBezTo>
                <a:cubicBezTo>
                  <a:pt x="2919088" y="53441"/>
                  <a:pt x="2888601" y="57879"/>
                  <a:pt x="2857910" y="59996"/>
                </a:cubicBezTo>
                <a:cubicBezTo>
                  <a:pt x="2825195" y="62252"/>
                  <a:pt x="2792376" y="62770"/>
                  <a:pt x="2759587" y="63274"/>
                </a:cubicBezTo>
                <a:lnTo>
                  <a:pt x="2431845" y="66551"/>
                </a:lnTo>
                <a:cubicBezTo>
                  <a:pt x="2385961" y="65459"/>
                  <a:pt x="2340040" y="65423"/>
                  <a:pt x="2294193" y="63274"/>
                </a:cubicBezTo>
                <a:cubicBezTo>
                  <a:pt x="2231753" y="60347"/>
                  <a:pt x="2224140" y="55416"/>
                  <a:pt x="2166374" y="50164"/>
                </a:cubicBezTo>
                <a:cubicBezTo>
                  <a:pt x="2136918" y="47486"/>
                  <a:pt x="2107233" y="47278"/>
                  <a:pt x="2077884" y="43609"/>
                </a:cubicBezTo>
                <a:cubicBezTo>
                  <a:pt x="1949373" y="27545"/>
                  <a:pt x="2101380" y="45447"/>
                  <a:pt x="1973006" y="33777"/>
                </a:cubicBezTo>
                <a:cubicBezTo>
                  <a:pt x="1954383" y="32084"/>
                  <a:pt x="1935913" y="28915"/>
                  <a:pt x="1917290" y="27222"/>
                </a:cubicBezTo>
                <a:cubicBezTo>
                  <a:pt x="1899848" y="25636"/>
                  <a:pt x="1882327" y="25110"/>
                  <a:pt x="1864852" y="23945"/>
                </a:cubicBezTo>
                <a:lnTo>
                  <a:pt x="1818968" y="20667"/>
                </a:lnTo>
                <a:cubicBezTo>
                  <a:pt x="1698679" y="14165"/>
                  <a:pt x="1511724" y="12100"/>
                  <a:pt x="1425677" y="10835"/>
                </a:cubicBezTo>
                <a:lnTo>
                  <a:pt x="1074993" y="7558"/>
                </a:lnTo>
                <a:cubicBezTo>
                  <a:pt x="846403" y="-4799"/>
                  <a:pt x="1000934" y="945"/>
                  <a:pt x="639097" y="4280"/>
                </a:cubicBezTo>
                <a:lnTo>
                  <a:pt x="242529" y="7558"/>
                </a:lnTo>
                <a:cubicBezTo>
                  <a:pt x="211852" y="10625"/>
                  <a:pt x="213740" y="9970"/>
                  <a:pt x="186813" y="14113"/>
                </a:cubicBezTo>
                <a:cubicBezTo>
                  <a:pt x="180245" y="15123"/>
                  <a:pt x="173760" y="16729"/>
                  <a:pt x="167148" y="17390"/>
                </a:cubicBezTo>
                <a:cubicBezTo>
                  <a:pt x="151890" y="18916"/>
                  <a:pt x="136559" y="19575"/>
                  <a:pt x="121264" y="20667"/>
                </a:cubicBezTo>
                <a:cubicBezTo>
                  <a:pt x="113617" y="21760"/>
                  <a:pt x="105897" y="22430"/>
                  <a:pt x="98322" y="23945"/>
                </a:cubicBezTo>
                <a:cubicBezTo>
                  <a:pt x="94935" y="24623"/>
                  <a:pt x="92860" y="42517"/>
                  <a:pt x="88490" y="46887"/>
                </a:cubicBezTo>
                <a:close/>
              </a:path>
            </a:pathLst>
          </a:custGeom>
          <a:solidFill>
            <a:schemeClr val="accent3">
              <a:alpha val="24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2C534F1-D887-4F51-4481-0BC2EB074FC6}"/>
              </a:ext>
            </a:extLst>
          </p:cNvPr>
          <p:cNvSpPr/>
          <p:nvPr/>
        </p:nvSpPr>
        <p:spPr>
          <a:xfrm>
            <a:off x="6044537" y="2018890"/>
            <a:ext cx="2572007" cy="2012336"/>
          </a:xfrm>
          <a:custGeom>
            <a:avLst/>
            <a:gdLst>
              <a:gd name="connsiteX0" fmla="*/ 19702 w 2572007"/>
              <a:gd name="connsiteY0" fmla="*/ 229420 h 2012336"/>
              <a:gd name="connsiteX1" fmla="*/ 22979 w 2572007"/>
              <a:gd name="connsiteY1" fmla="*/ 321187 h 2012336"/>
              <a:gd name="connsiteX2" fmla="*/ 26256 w 2572007"/>
              <a:gd name="connsiteY2" fmla="*/ 344129 h 2012336"/>
              <a:gd name="connsiteX3" fmla="*/ 32811 w 2572007"/>
              <a:gd name="connsiteY3" fmla="*/ 380181 h 2012336"/>
              <a:gd name="connsiteX4" fmla="*/ 36089 w 2572007"/>
              <a:gd name="connsiteY4" fmla="*/ 422787 h 2012336"/>
              <a:gd name="connsiteX5" fmla="*/ 42644 w 2572007"/>
              <a:gd name="connsiteY5" fmla="*/ 481781 h 2012336"/>
              <a:gd name="connsiteX6" fmla="*/ 45921 w 2572007"/>
              <a:gd name="connsiteY6" fmla="*/ 570271 h 2012336"/>
              <a:gd name="connsiteX7" fmla="*/ 42644 w 2572007"/>
              <a:gd name="connsiteY7" fmla="*/ 750529 h 2012336"/>
              <a:gd name="connsiteX8" fmla="*/ 39366 w 2572007"/>
              <a:gd name="connsiteY8" fmla="*/ 789858 h 2012336"/>
              <a:gd name="connsiteX9" fmla="*/ 32811 w 2572007"/>
              <a:gd name="connsiteY9" fmla="*/ 822633 h 2012336"/>
              <a:gd name="connsiteX10" fmla="*/ 19702 w 2572007"/>
              <a:gd name="connsiteY10" fmla="*/ 907845 h 2012336"/>
              <a:gd name="connsiteX11" fmla="*/ 6592 w 2572007"/>
              <a:gd name="connsiteY11" fmla="*/ 1009445 h 2012336"/>
              <a:gd name="connsiteX12" fmla="*/ 3314 w 2572007"/>
              <a:gd name="connsiteY12" fmla="*/ 1065162 h 2012336"/>
              <a:gd name="connsiteX13" fmla="*/ 37 w 2572007"/>
              <a:gd name="connsiteY13" fmla="*/ 1114323 h 2012336"/>
              <a:gd name="connsiteX14" fmla="*/ 9869 w 2572007"/>
              <a:gd name="connsiteY14" fmla="*/ 1245420 h 2012336"/>
              <a:gd name="connsiteX15" fmla="*/ 13147 w 2572007"/>
              <a:gd name="connsiteY15" fmla="*/ 1664929 h 2012336"/>
              <a:gd name="connsiteX16" fmla="*/ 22979 w 2572007"/>
              <a:gd name="connsiteY16" fmla="*/ 1717368 h 2012336"/>
              <a:gd name="connsiteX17" fmla="*/ 36089 w 2572007"/>
              <a:gd name="connsiteY17" fmla="*/ 1776362 h 2012336"/>
              <a:gd name="connsiteX18" fmla="*/ 75418 w 2572007"/>
              <a:gd name="connsiteY18" fmla="*/ 1881239 h 2012336"/>
              <a:gd name="connsiteX19" fmla="*/ 104914 w 2572007"/>
              <a:gd name="connsiteY19" fmla="*/ 1927123 h 2012336"/>
              <a:gd name="connsiteX20" fmla="*/ 111469 w 2572007"/>
              <a:gd name="connsiteY20" fmla="*/ 1940233 h 2012336"/>
              <a:gd name="connsiteX21" fmla="*/ 134411 w 2572007"/>
              <a:gd name="connsiteY21" fmla="*/ 1959897 h 2012336"/>
              <a:gd name="connsiteX22" fmla="*/ 154076 w 2572007"/>
              <a:gd name="connsiteY22" fmla="*/ 1966452 h 2012336"/>
              <a:gd name="connsiteX23" fmla="*/ 255676 w 2572007"/>
              <a:gd name="connsiteY23" fmla="*/ 1963175 h 2012336"/>
              <a:gd name="connsiteX24" fmla="*/ 327779 w 2572007"/>
              <a:gd name="connsiteY24" fmla="*/ 1943510 h 2012336"/>
              <a:gd name="connsiteX25" fmla="*/ 350721 w 2572007"/>
              <a:gd name="connsiteY25" fmla="*/ 1927123 h 2012336"/>
              <a:gd name="connsiteX26" fmla="*/ 376940 w 2572007"/>
              <a:gd name="connsiteY26" fmla="*/ 1914013 h 2012336"/>
              <a:gd name="connsiteX27" fmla="*/ 396605 w 2572007"/>
              <a:gd name="connsiteY27" fmla="*/ 1891071 h 2012336"/>
              <a:gd name="connsiteX28" fmla="*/ 409714 w 2572007"/>
              <a:gd name="connsiteY28" fmla="*/ 1871407 h 2012336"/>
              <a:gd name="connsiteX29" fmla="*/ 432656 w 2572007"/>
              <a:gd name="connsiteY29" fmla="*/ 1822245 h 2012336"/>
              <a:gd name="connsiteX30" fmla="*/ 455598 w 2572007"/>
              <a:gd name="connsiteY30" fmla="*/ 1733755 h 2012336"/>
              <a:gd name="connsiteX31" fmla="*/ 468708 w 2572007"/>
              <a:gd name="connsiteY31" fmla="*/ 1681316 h 2012336"/>
              <a:gd name="connsiteX32" fmla="*/ 475263 w 2572007"/>
              <a:gd name="connsiteY32" fmla="*/ 1625600 h 2012336"/>
              <a:gd name="connsiteX33" fmla="*/ 485095 w 2572007"/>
              <a:gd name="connsiteY33" fmla="*/ 1563329 h 2012336"/>
              <a:gd name="connsiteX34" fmla="*/ 501482 w 2572007"/>
              <a:gd name="connsiteY34" fmla="*/ 1432233 h 2012336"/>
              <a:gd name="connsiteX35" fmla="*/ 494927 w 2572007"/>
              <a:gd name="connsiteY35" fmla="*/ 1265084 h 2012336"/>
              <a:gd name="connsiteX36" fmla="*/ 481818 w 2572007"/>
              <a:gd name="connsiteY36" fmla="*/ 1209368 h 2012336"/>
              <a:gd name="connsiteX37" fmla="*/ 465431 w 2572007"/>
              <a:gd name="connsiteY37" fmla="*/ 1117600 h 2012336"/>
              <a:gd name="connsiteX38" fmla="*/ 455598 w 2572007"/>
              <a:gd name="connsiteY38" fmla="*/ 1071716 h 2012336"/>
              <a:gd name="connsiteX39" fmla="*/ 449044 w 2572007"/>
              <a:gd name="connsiteY39" fmla="*/ 1029110 h 2012336"/>
              <a:gd name="connsiteX40" fmla="*/ 442489 w 2572007"/>
              <a:gd name="connsiteY40" fmla="*/ 943897 h 2012336"/>
              <a:gd name="connsiteX41" fmla="*/ 435934 w 2572007"/>
              <a:gd name="connsiteY41" fmla="*/ 904568 h 2012336"/>
              <a:gd name="connsiteX42" fmla="*/ 432656 w 2572007"/>
              <a:gd name="connsiteY42" fmla="*/ 858684 h 2012336"/>
              <a:gd name="connsiteX43" fmla="*/ 422824 w 2572007"/>
              <a:gd name="connsiteY43" fmla="*/ 776749 h 2012336"/>
              <a:gd name="connsiteX44" fmla="*/ 455598 w 2572007"/>
              <a:gd name="connsiteY44" fmla="*/ 285136 h 2012336"/>
              <a:gd name="connsiteX45" fmla="*/ 475263 w 2572007"/>
              <a:gd name="connsiteY45" fmla="*/ 255639 h 2012336"/>
              <a:gd name="connsiteX46" fmla="*/ 494927 w 2572007"/>
              <a:gd name="connsiteY46" fmla="*/ 235975 h 2012336"/>
              <a:gd name="connsiteX47" fmla="*/ 517869 w 2572007"/>
              <a:gd name="connsiteY47" fmla="*/ 209755 h 2012336"/>
              <a:gd name="connsiteX48" fmla="*/ 583418 w 2572007"/>
              <a:gd name="connsiteY48" fmla="*/ 170426 h 2012336"/>
              <a:gd name="connsiteX49" fmla="*/ 645689 w 2572007"/>
              <a:gd name="connsiteY49" fmla="*/ 150762 h 2012336"/>
              <a:gd name="connsiteX50" fmla="*/ 894773 w 2572007"/>
              <a:gd name="connsiteY50" fmla="*/ 147484 h 2012336"/>
              <a:gd name="connsiteX51" fmla="*/ 989818 w 2572007"/>
              <a:gd name="connsiteY51" fmla="*/ 140929 h 2012336"/>
              <a:gd name="connsiteX52" fmla="*/ 1035702 w 2572007"/>
              <a:gd name="connsiteY52" fmla="*/ 137652 h 2012336"/>
              <a:gd name="connsiteX53" fmla="*/ 1527314 w 2572007"/>
              <a:gd name="connsiteY53" fmla="*/ 144207 h 2012336"/>
              <a:gd name="connsiteX54" fmla="*/ 1710850 w 2572007"/>
              <a:gd name="connsiteY54" fmla="*/ 150762 h 2012336"/>
              <a:gd name="connsiteX55" fmla="*/ 1812450 w 2572007"/>
              <a:gd name="connsiteY55" fmla="*/ 144207 h 2012336"/>
              <a:gd name="connsiteX56" fmla="*/ 1848502 w 2572007"/>
              <a:gd name="connsiteY56" fmla="*/ 154039 h 2012336"/>
              <a:gd name="connsiteX57" fmla="*/ 1858334 w 2572007"/>
              <a:gd name="connsiteY57" fmla="*/ 157316 h 2012336"/>
              <a:gd name="connsiteX58" fmla="*/ 1950102 w 2572007"/>
              <a:gd name="connsiteY58" fmla="*/ 163871 h 2012336"/>
              <a:gd name="connsiteX59" fmla="*/ 1969766 w 2572007"/>
              <a:gd name="connsiteY59" fmla="*/ 167149 h 2012336"/>
              <a:gd name="connsiteX60" fmla="*/ 2028760 w 2572007"/>
              <a:gd name="connsiteY60" fmla="*/ 173704 h 2012336"/>
              <a:gd name="connsiteX61" fmla="*/ 2035314 w 2572007"/>
              <a:gd name="connsiteY61" fmla="*/ 183536 h 2012336"/>
              <a:gd name="connsiteX62" fmla="*/ 2045147 w 2572007"/>
              <a:gd name="connsiteY62" fmla="*/ 193368 h 2012336"/>
              <a:gd name="connsiteX63" fmla="*/ 2058256 w 2572007"/>
              <a:gd name="connsiteY63" fmla="*/ 229420 h 2012336"/>
              <a:gd name="connsiteX64" fmla="*/ 2054979 w 2572007"/>
              <a:gd name="connsiteY64" fmla="*/ 291691 h 2012336"/>
              <a:gd name="connsiteX65" fmla="*/ 2045147 w 2572007"/>
              <a:gd name="connsiteY65" fmla="*/ 314633 h 2012336"/>
              <a:gd name="connsiteX66" fmla="*/ 2038592 w 2572007"/>
              <a:gd name="connsiteY66" fmla="*/ 340852 h 2012336"/>
              <a:gd name="connsiteX67" fmla="*/ 2035314 w 2572007"/>
              <a:gd name="connsiteY67" fmla="*/ 370349 h 2012336"/>
              <a:gd name="connsiteX68" fmla="*/ 2032037 w 2572007"/>
              <a:gd name="connsiteY68" fmla="*/ 393291 h 2012336"/>
              <a:gd name="connsiteX69" fmla="*/ 2028760 w 2572007"/>
              <a:gd name="connsiteY69" fmla="*/ 419510 h 2012336"/>
              <a:gd name="connsiteX70" fmla="*/ 2035314 w 2572007"/>
              <a:gd name="connsiteY70" fmla="*/ 603045 h 2012336"/>
              <a:gd name="connsiteX71" fmla="*/ 2038592 w 2572007"/>
              <a:gd name="connsiteY71" fmla="*/ 635820 h 2012336"/>
              <a:gd name="connsiteX72" fmla="*/ 2051702 w 2572007"/>
              <a:gd name="connsiteY72" fmla="*/ 704645 h 2012336"/>
              <a:gd name="connsiteX73" fmla="*/ 2061534 w 2572007"/>
              <a:gd name="connsiteY73" fmla="*/ 734142 h 2012336"/>
              <a:gd name="connsiteX74" fmla="*/ 2074644 w 2572007"/>
              <a:gd name="connsiteY74" fmla="*/ 802968 h 2012336"/>
              <a:gd name="connsiteX75" fmla="*/ 2081198 w 2572007"/>
              <a:gd name="connsiteY75" fmla="*/ 835742 h 2012336"/>
              <a:gd name="connsiteX76" fmla="*/ 2087753 w 2572007"/>
              <a:gd name="connsiteY76" fmla="*/ 871794 h 2012336"/>
              <a:gd name="connsiteX77" fmla="*/ 2104140 w 2572007"/>
              <a:gd name="connsiteY77" fmla="*/ 947175 h 2012336"/>
              <a:gd name="connsiteX78" fmla="*/ 2113973 w 2572007"/>
              <a:gd name="connsiteY78" fmla="*/ 999613 h 2012336"/>
              <a:gd name="connsiteX79" fmla="*/ 2110695 w 2572007"/>
              <a:gd name="connsiteY79" fmla="*/ 1107768 h 2012336"/>
              <a:gd name="connsiteX80" fmla="*/ 2104140 w 2572007"/>
              <a:gd name="connsiteY80" fmla="*/ 1133987 h 2012336"/>
              <a:gd name="connsiteX81" fmla="*/ 2094308 w 2572007"/>
              <a:gd name="connsiteY81" fmla="*/ 1183149 h 2012336"/>
              <a:gd name="connsiteX82" fmla="*/ 2091031 w 2572007"/>
              <a:gd name="connsiteY82" fmla="*/ 1209368 h 2012336"/>
              <a:gd name="connsiteX83" fmla="*/ 2074644 w 2572007"/>
              <a:gd name="connsiteY83" fmla="*/ 1261807 h 2012336"/>
              <a:gd name="connsiteX84" fmla="*/ 2068089 w 2572007"/>
              <a:gd name="connsiteY84" fmla="*/ 1294581 h 2012336"/>
              <a:gd name="connsiteX85" fmla="*/ 2058256 w 2572007"/>
              <a:gd name="connsiteY85" fmla="*/ 1399458 h 2012336"/>
              <a:gd name="connsiteX86" fmla="*/ 2054979 w 2572007"/>
              <a:gd name="connsiteY86" fmla="*/ 1432233 h 2012336"/>
              <a:gd name="connsiteX87" fmla="*/ 2051702 w 2572007"/>
              <a:gd name="connsiteY87" fmla="*/ 1465007 h 2012336"/>
              <a:gd name="connsiteX88" fmla="*/ 2041869 w 2572007"/>
              <a:gd name="connsiteY88" fmla="*/ 1615768 h 2012336"/>
              <a:gd name="connsiteX89" fmla="*/ 2035314 w 2572007"/>
              <a:gd name="connsiteY89" fmla="*/ 1694426 h 2012336"/>
              <a:gd name="connsiteX90" fmla="*/ 2032037 w 2572007"/>
              <a:gd name="connsiteY90" fmla="*/ 1737033 h 2012336"/>
              <a:gd name="connsiteX91" fmla="*/ 2038592 w 2572007"/>
              <a:gd name="connsiteY91" fmla="*/ 1841910 h 2012336"/>
              <a:gd name="connsiteX92" fmla="*/ 2041869 w 2572007"/>
              <a:gd name="connsiteY92" fmla="*/ 1864852 h 2012336"/>
              <a:gd name="connsiteX93" fmla="*/ 2058256 w 2572007"/>
              <a:gd name="connsiteY93" fmla="*/ 1894349 h 2012336"/>
              <a:gd name="connsiteX94" fmla="*/ 2064811 w 2572007"/>
              <a:gd name="connsiteY94" fmla="*/ 1907458 h 2012336"/>
              <a:gd name="connsiteX95" fmla="*/ 2071366 w 2572007"/>
              <a:gd name="connsiteY95" fmla="*/ 1923845 h 2012336"/>
              <a:gd name="connsiteX96" fmla="*/ 2107418 w 2572007"/>
              <a:gd name="connsiteY96" fmla="*/ 1969729 h 2012336"/>
              <a:gd name="connsiteX97" fmla="*/ 2136914 w 2572007"/>
              <a:gd name="connsiteY97" fmla="*/ 1989394 h 2012336"/>
              <a:gd name="connsiteX98" fmla="*/ 2166411 w 2572007"/>
              <a:gd name="connsiteY98" fmla="*/ 2005781 h 2012336"/>
              <a:gd name="connsiteX99" fmla="*/ 2202463 w 2572007"/>
              <a:gd name="connsiteY99" fmla="*/ 2012336 h 2012336"/>
              <a:gd name="connsiteX100" fmla="*/ 2317173 w 2572007"/>
              <a:gd name="connsiteY100" fmla="*/ 1995949 h 2012336"/>
              <a:gd name="connsiteX101" fmla="*/ 2363056 w 2572007"/>
              <a:gd name="connsiteY101" fmla="*/ 1976284 h 2012336"/>
              <a:gd name="connsiteX102" fmla="*/ 2438437 w 2572007"/>
              <a:gd name="connsiteY102" fmla="*/ 1927123 h 2012336"/>
              <a:gd name="connsiteX103" fmla="*/ 2490876 w 2572007"/>
              <a:gd name="connsiteY103" fmla="*/ 1848465 h 2012336"/>
              <a:gd name="connsiteX104" fmla="*/ 2517095 w 2572007"/>
              <a:gd name="connsiteY104" fmla="*/ 1779639 h 2012336"/>
              <a:gd name="connsiteX105" fmla="*/ 2562979 w 2572007"/>
              <a:gd name="connsiteY105" fmla="*/ 1560052 h 2012336"/>
              <a:gd name="connsiteX106" fmla="*/ 2566256 w 2572007"/>
              <a:gd name="connsiteY106" fmla="*/ 1078271 h 2012336"/>
              <a:gd name="connsiteX107" fmla="*/ 2553147 w 2572007"/>
              <a:gd name="connsiteY107" fmla="*/ 911123 h 2012336"/>
              <a:gd name="connsiteX108" fmla="*/ 2549869 w 2572007"/>
              <a:gd name="connsiteY108" fmla="*/ 839020 h 2012336"/>
              <a:gd name="connsiteX109" fmla="*/ 2536760 w 2572007"/>
              <a:gd name="connsiteY109" fmla="*/ 694813 h 2012336"/>
              <a:gd name="connsiteX110" fmla="*/ 2533482 w 2572007"/>
              <a:gd name="connsiteY110" fmla="*/ 514555 h 2012336"/>
              <a:gd name="connsiteX111" fmla="*/ 2523650 w 2572007"/>
              <a:gd name="connsiteY111" fmla="*/ 419510 h 2012336"/>
              <a:gd name="connsiteX112" fmla="*/ 2477766 w 2572007"/>
              <a:gd name="connsiteY112" fmla="*/ 285136 h 2012336"/>
              <a:gd name="connsiteX113" fmla="*/ 2444992 w 2572007"/>
              <a:gd name="connsiteY113" fmla="*/ 203200 h 2012336"/>
              <a:gd name="connsiteX114" fmla="*/ 2399108 w 2572007"/>
              <a:gd name="connsiteY114" fmla="*/ 134375 h 2012336"/>
              <a:gd name="connsiteX115" fmla="*/ 2353224 w 2572007"/>
              <a:gd name="connsiteY115" fmla="*/ 101600 h 2012336"/>
              <a:gd name="connsiteX116" fmla="*/ 2323727 w 2572007"/>
              <a:gd name="connsiteY116" fmla="*/ 88491 h 2012336"/>
              <a:gd name="connsiteX117" fmla="*/ 2218850 w 2572007"/>
              <a:gd name="connsiteY117" fmla="*/ 75381 h 2012336"/>
              <a:gd name="connsiteX118" fmla="*/ 2100863 w 2572007"/>
              <a:gd name="connsiteY118" fmla="*/ 55716 h 2012336"/>
              <a:gd name="connsiteX119" fmla="*/ 2009095 w 2572007"/>
              <a:gd name="connsiteY119" fmla="*/ 49162 h 2012336"/>
              <a:gd name="connsiteX120" fmla="*/ 1868166 w 2572007"/>
              <a:gd name="connsiteY120" fmla="*/ 36052 h 2012336"/>
              <a:gd name="connsiteX121" fmla="*/ 1796063 w 2572007"/>
              <a:gd name="connsiteY121" fmla="*/ 29497 h 2012336"/>
              <a:gd name="connsiteX122" fmla="*/ 1730514 w 2572007"/>
              <a:gd name="connsiteY122" fmla="*/ 26220 h 2012336"/>
              <a:gd name="connsiteX123" fmla="*/ 1658411 w 2572007"/>
              <a:gd name="connsiteY123" fmla="*/ 19665 h 2012336"/>
              <a:gd name="connsiteX124" fmla="*/ 1487985 w 2572007"/>
              <a:gd name="connsiteY124" fmla="*/ 9833 h 2012336"/>
              <a:gd name="connsiteX125" fmla="*/ 1428992 w 2572007"/>
              <a:gd name="connsiteY125" fmla="*/ 6555 h 2012336"/>
              <a:gd name="connsiteX126" fmla="*/ 1369998 w 2572007"/>
              <a:gd name="connsiteY126" fmla="*/ 0 h 2012336"/>
              <a:gd name="connsiteX127" fmla="*/ 989818 w 2572007"/>
              <a:gd name="connsiteY127" fmla="*/ 6555 h 2012336"/>
              <a:gd name="connsiteX128" fmla="*/ 904605 w 2572007"/>
              <a:gd name="connsiteY128" fmla="*/ 13110 h 2012336"/>
              <a:gd name="connsiteX129" fmla="*/ 770231 w 2572007"/>
              <a:gd name="connsiteY129" fmla="*/ 26220 h 2012336"/>
              <a:gd name="connsiteX130" fmla="*/ 707960 w 2572007"/>
              <a:gd name="connsiteY130" fmla="*/ 36052 h 2012336"/>
              <a:gd name="connsiteX131" fmla="*/ 553921 w 2572007"/>
              <a:gd name="connsiteY131" fmla="*/ 45884 h 2012336"/>
              <a:gd name="connsiteX132" fmla="*/ 501482 w 2572007"/>
              <a:gd name="connsiteY132" fmla="*/ 52439 h 2012336"/>
              <a:gd name="connsiteX133" fmla="*/ 439211 w 2572007"/>
              <a:gd name="connsiteY133" fmla="*/ 58994 h 2012336"/>
              <a:gd name="connsiteX134" fmla="*/ 275340 w 2572007"/>
              <a:gd name="connsiteY134" fmla="*/ 78658 h 2012336"/>
              <a:gd name="connsiteX135" fmla="*/ 203237 w 2572007"/>
              <a:gd name="connsiteY135" fmla="*/ 91768 h 2012336"/>
              <a:gd name="connsiteX136" fmla="*/ 144244 w 2572007"/>
              <a:gd name="connsiteY136" fmla="*/ 114710 h 2012336"/>
              <a:gd name="connsiteX137" fmla="*/ 121302 w 2572007"/>
              <a:gd name="connsiteY137" fmla="*/ 127820 h 2012336"/>
              <a:gd name="connsiteX138" fmla="*/ 101637 w 2572007"/>
              <a:gd name="connsiteY138" fmla="*/ 137652 h 2012336"/>
              <a:gd name="connsiteX139" fmla="*/ 88527 w 2572007"/>
              <a:gd name="connsiteY139" fmla="*/ 147484 h 2012336"/>
              <a:gd name="connsiteX140" fmla="*/ 75418 w 2572007"/>
              <a:gd name="connsiteY140" fmla="*/ 154039 h 2012336"/>
              <a:gd name="connsiteX141" fmla="*/ 45921 w 2572007"/>
              <a:gd name="connsiteY141" fmla="*/ 180258 h 2012336"/>
              <a:gd name="connsiteX142" fmla="*/ 39366 w 2572007"/>
              <a:gd name="connsiteY142" fmla="*/ 193368 h 2012336"/>
              <a:gd name="connsiteX143" fmla="*/ 36089 w 2572007"/>
              <a:gd name="connsiteY143" fmla="*/ 203200 h 2012336"/>
              <a:gd name="connsiteX144" fmla="*/ 19702 w 2572007"/>
              <a:gd name="connsiteY144" fmla="*/ 229420 h 201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572007" h="2012336">
                <a:moveTo>
                  <a:pt x="19702" y="229420"/>
                </a:moveTo>
                <a:cubicBezTo>
                  <a:pt x="17517" y="249085"/>
                  <a:pt x="21233" y="290628"/>
                  <a:pt x="22979" y="321187"/>
                </a:cubicBezTo>
                <a:cubicBezTo>
                  <a:pt x="23420" y="328899"/>
                  <a:pt x="25081" y="336494"/>
                  <a:pt x="26256" y="344129"/>
                </a:cubicBezTo>
                <a:cubicBezTo>
                  <a:pt x="29049" y="362283"/>
                  <a:pt x="29405" y="363150"/>
                  <a:pt x="32811" y="380181"/>
                </a:cubicBezTo>
                <a:cubicBezTo>
                  <a:pt x="33904" y="394383"/>
                  <a:pt x="34717" y="408609"/>
                  <a:pt x="36089" y="422787"/>
                </a:cubicBezTo>
                <a:cubicBezTo>
                  <a:pt x="37995" y="442481"/>
                  <a:pt x="41328" y="462039"/>
                  <a:pt x="42644" y="481781"/>
                </a:cubicBezTo>
                <a:cubicBezTo>
                  <a:pt x="44607" y="511233"/>
                  <a:pt x="44829" y="540774"/>
                  <a:pt x="45921" y="570271"/>
                </a:cubicBezTo>
                <a:cubicBezTo>
                  <a:pt x="44829" y="630357"/>
                  <a:pt x="44437" y="690460"/>
                  <a:pt x="42644" y="750529"/>
                </a:cubicBezTo>
                <a:cubicBezTo>
                  <a:pt x="42251" y="763678"/>
                  <a:pt x="41144" y="776824"/>
                  <a:pt x="39366" y="789858"/>
                </a:cubicBezTo>
                <a:cubicBezTo>
                  <a:pt x="37861" y="800897"/>
                  <a:pt x="34996" y="811708"/>
                  <a:pt x="32811" y="822633"/>
                </a:cubicBezTo>
                <a:cubicBezTo>
                  <a:pt x="24897" y="909697"/>
                  <a:pt x="36227" y="799251"/>
                  <a:pt x="19702" y="907845"/>
                </a:cubicBezTo>
                <a:cubicBezTo>
                  <a:pt x="14565" y="941604"/>
                  <a:pt x="6592" y="1009445"/>
                  <a:pt x="6592" y="1009445"/>
                </a:cubicBezTo>
                <a:cubicBezTo>
                  <a:pt x="5499" y="1028017"/>
                  <a:pt x="4475" y="1046594"/>
                  <a:pt x="3314" y="1065162"/>
                </a:cubicBezTo>
                <a:cubicBezTo>
                  <a:pt x="2290" y="1081553"/>
                  <a:pt x="-345" y="1097904"/>
                  <a:pt x="37" y="1114323"/>
                </a:cubicBezTo>
                <a:cubicBezTo>
                  <a:pt x="520" y="1135091"/>
                  <a:pt x="7052" y="1211614"/>
                  <a:pt x="9869" y="1245420"/>
                </a:cubicBezTo>
                <a:cubicBezTo>
                  <a:pt x="10962" y="1385256"/>
                  <a:pt x="11091" y="1525104"/>
                  <a:pt x="13147" y="1664929"/>
                </a:cubicBezTo>
                <a:cubicBezTo>
                  <a:pt x="13445" y="1685170"/>
                  <a:pt x="18478" y="1697862"/>
                  <a:pt x="22979" y="1717368"/>
                </a:cubicBezTo>
                <a:cubicBezTo>
                  <a:pt x="27509" y="1736996"/>
                  <a:pt x="29719" y="1757251"/>
                  <a:pt x="36089" y="1776362"/>
                </a:cubicBezTo>
                <a:cubicBezTo>
                  <a:pt x="47353" y="1810155"/>
                  <a:pt x="60629" y="1851662"/>
                  <a:pt x="75418" y="1881239"/>
                </a:cubicBezTo>
                <a:cubicBezTo>
                  <a:pt x="116060" y="1962522"/>
                  <a:pt x="72295" y="1883629"/>
                  <a:pt x="104914" y="1927123"/>
                </a:cubicBezTo>
                <a:cubicBezTo>
                  <a:pt x="107845" y="1931032"/>
                  <a:pt x="108629" y="1936257"/>
                  <a:pt x="111469" y="1940233"/>
                </a:cubicBezTo>
                <a:cubicBezTo>
                  <a:pt x="115112" y="1945333"/>
                  <a:pt x="129440" y="1957412"/>
                  <a:pt x="134411" y="1959897"/>
                </a:cubicBezTo>
                <a:cubicBezTo>
                  <a:pt x="140591" y="1962987"/>
                  <a:pt x="147521" y="1964267"/>
                  <a:pt x="154076" y="1966452"/>
                </a:cubicBezTo>
                <a:cubicBezTo>
                  <a:pt x="187943" y="1965360"/>
                  <a:pt x="221937" y="1966314"/>
                  <a:pt x="255676" y="1963175"/>
                </a:cubicBezTo>
                <a:cubicBezTo>
                  <a:pt x="267844" y="1962043"/>
                  <a:pt x="314326" y="1947546"/>
                  <a:pt x="327779" y="1943510"/>
                </a:cubicBezTo>
                <a:cubicBezTo>
                  <a:pt x="335426" y="1938048"/>
                  <a:pt x="342662" y="1931958"/>
                  <a:pt x="350721" y="1927123"/>
                </a:cubicBezTo>
                <a:cubicBezTo>
                  <a:pt x="359100" y="1922096"/>
                  <a:pt x="369257" y="1920050"/>
                  <a:pt x="376940" y="1914013"/>
                </a:cubicBezTo>
                <a:cubicBezTo>
                  <a:pt x="384860" y="1907790"/>
                  <a:pt x="390464" y="1899054"/>
                  <a:pt x="396605" y="1891071"/>
                </a:cubicBezTo>
                <a:cubicBezTo>
                  <a:pt x="401408" y="1884827"/>
                  <a:pt x="405585" y="1878116"/>
                  <a:pt x="409714" y="1871407"/>
                </a:cubicBezTo>
                <a:cubicBezTo>
                  <a:pt x="420853" y="1853306"/>
                  <a:pt x="426728" y="1842994"/>
                  <a:pt x="432656" y="1822245"/>
                </a:cubicBezTo>
                <a:cubicBezTo>
                  <a:pt x="441027" y="1792946"/>
                  <a:pt x="448046" y="1763276"/>
                  <a:pt x="455598" y="1733755"/>
                </a:cubicBezTo>
                <a:cubicBezTo>
                  <a:pt x="460063" y="1716299"/>
                  <a:pt x="468708" y="1681316"/>
                  <a:pt x="468708" y="1681316"/>
                </a:cubicBezTo>
                <a:cubicBezTo>
                  <a:pt x="470893" y="1662744"/>
                  <a:pt x="472690" y="1644122"/>
                  <a:pt x="475263" y="1625600"/>
                </a:cubicBezTo>
                <a:cubicBezTo>
                  <a:pt x="478154" y="1604786"/>
                  <a:pt x="482489" y="1584181"/>
                  <a:pt x="485095" y="1563329"/>
                </a:cubicBezTo>
                <a:cubicBezTo>
                  <a:pt x="506463" y="1392386"/>
                  <a:pt x="476365" y="1591309"/>
                  <a:pt x="501482" y="1432233"/>
                </a:cubicBezTo>
                <a:cubicBezTo>
                  <a:pt x="505996" y="1355500"/>
                  <a:pt x="508307" y="1362563"/>
                  <a:pt x="494927" y="1265084"/>
                </a:cubicBezTo>
                <a:cubicBezTo>
                  <a:pt x="492333" y="1246182"/>
                  <a:pt x="485895" y="1228006"/>
                  <a:pt x="481818" y="1209368"/>
                </a:cubicBezTo>
                <a:cubicBezTo>
                  <a:pt x="461653" y="1117185"/>
                  <a:pt x="480987" y="1201601"/>
                  <a:pt x="465431" y="1117600"/>
                </a:cubicBezTo>
                <a:cubicBezTo>
                  <a:pt x="462583" y="1102220"/>
                  <a:pt x="458446" y="1087096"/>
                  <a:pt x="455598" y="1071716"/>
                </a:cubicBezTo>
                <a:cubicBezTo>
                  <a:pt x="452982" y="1057587"/>
                  <a:pt x="450510" y="1043404"/>
                  <a:pt x="449044" y="1029110"/>
                </a:cubicBezTo>
                <a:cubicBezTo>
                  <a:pt x="446138" y="1000770"/>
                  <a:pt x="447173" y="971998"/>
                  <a:pt x="442489" y="943897"/>
                </a:cubicBezTo>
                <a:lnTo>
                  <a:pt x="435934" y="904568"/>
                </a:lnTo>
                <a:cubicBezTo>
                  <a:pt x="434841" y="889273"/>
                  <a:pt x="434414" y="873917"/>
                  <a:pt x="432656" y="858684"/>
                </a:cubicBezTo>
                <a:cubicBezTo>
                  <a:pt x="418284" y="734125"/>
                  <a:pt x="432991" y="908893"/>
                  <a:pt x="422824" y="776749"/>
                </a:cubicBezTo>
                <a:cubicBezTo>
                  <a:pt x="425079" y="627942"/>
                  <a:pt x="371709" y="430034"/>
                  <a:pt x="455598" y="285136"/>
                </a:cubicBezTo>
                <a:cubicBezTo>
                  <a:pt x="461519" y="274909"/>
                  <a:pt x="467881" y="264867"/>
                  <a:pt x="475263" y="255639"/>
                </a:cubicBezTo>
                <a:cubicBezTo>
                  <a:pt x="481054" y="248401"/>
                  <a:pt x="488619" y="242768"/>
                  <a:pt x="494927" y="235975"/>
                </a:cubicBezTo>
                <a:cubicBezTo>
                  <a:pt x="502829" y="227465"/>
                  <a:pt x="509397" y="217698"/>
                  <a:pt x="517869" y="209755"/>
                </a:cubicBezTo>
                <a:cubicBezTo>
                  <a:pt x="545885" y="183489"/>
                  <a:pt x="548638" y="186901"/>
                  <a:pt x="583418" y="170426"/>
                </a:cubicBezTo>
                <a:cubicBezTo>
                  <a:pt x="610536" y="157581"/>
                  <a:pt x="612556" y="151904"/>
                  <a:pt x="645689" y="150762"/>
                </a:cubicBezTo>
                <a:cubicBezTo>
                  <a:pt x="728675" y="147900"/>
                  <a:pt x="811745" y="148577"/>
                  <a:pt x="894773" y="147484"/>
                </a:cubicBezTo>
                <a:lnTo>
                  <a:pt x="989818" y="140929"/>
                </a:lnTo>
                <a:lnTo>
                  <a:pt x="1035702" y="137652"/>
                </a:lnTo>
                <a:cubicBezTo>
                  <a:pt x="1293207" y="139911"/>
                  <a:pt x="1333939" y="137901"/>
                  <a:pt x="1527314" y="144207"/>
                </a:cubicBezTo>
                <a:lnTo>
                  <a:pt x="1710850" y="150762"/>
                </a:lnTo>
                <a:cubicBezTo>
                  <a:pt x="1744717" y="148577"/>
                  <a:pt x="1778526" y="145150"/>
                  <a:pt x="1812450" y="144207"/>
                </a:cubicBezTo>
                <a:cubicBezTo>
                  <a:pt x="1821004" y="143969"/>
                  <a:pt x="1841673" y="151763"/>
                  <a:pt x="1848502" y="154039"/>
                </a:cubicBezTo>
                <a:cubicBezTo>
                  <a:pt x="1851779" y="155131"/>
                  <a:pt x="1854888" y="157070"/>
                  <a:pt x="1858334" y="157316"/>
                </a:cubicBezTo>
                <a:lnTo>
                  <a:pt x="1950102" y="163871"/>
                </a:lnTo>
                <a:cubicBezTo>
                  <a:pt x="1956657" y="164964"/>
                  <a:pt x="1963166" y="166373"/>
                  <a:pt x="1969766" y="167149"/>
                </a:cubicBezTo>
                <a:cubicBezTo>
                  <a:pt x="2059895" y="177753"/>
                  <a:pt x="1964178" y="164476"/>
                  <a:pt x="2028760" y="173704"/>
                </a:cubicBezTo>
                <a:cubicBezTo>
                  <a:pt x="2030945" y="176981"/>
                  <a:pt x="2032792" y="180510"/>
                  <a:pt x="2035314" y="183536"/>
                </a:cubicBezTo>
                <a:cubicBezTo>
                  <a:pt x="2038281" y="187097"/>
                  <a:pt x="2042690" y="189438"/>
                  <a:pt x="2045147" y="193368"/>
                </a:cubicBezTo>
                <a:cubicBezTo>
                  <a:pt x="2048407" y="198583"/>
                  <a:pt x="2056726" y="224829"/>
                  <a:pt x="2058256" y="229420"/>
                </a:cubicBezTo>
                <a:cubicBezTo>
                  <a:pt x="2057164" y="250177"/>
                  <a:pt x="2058139" y="271147"/>
                  <a:pt x="2054979" y="291691"/>
                </a:cubicBezTo>
                <a:cubicBezTo>
                  <a:pt x="2053714" y="299914"/>
                  <a:pt x="2047778" y="306740"/>
                  <a:pt x="2045147" y="314633"/>
                </a:cubicBezTo>
                <a:cubicBezTo>
                  <a:pt x="2042298" y="323179"/>
                  <a:pt x="2040777" y="332112"/>
                  <a:pt x="2038592" y="340852"/>
                </a:cubicBezTo>
                <a:cubicBezTo>
                  <a:pt x="2037499" y="350684"/>
                  <a:pt x="2036541" y="360533"/>
                  <a:pt x="2035314" y="370349"/>
                </a:cubicBezTo>
                <a:cubicBezTo>
                  <a:pt x="2034356" y="378014"/>
                  <a:pt x="2033058" y="385634"/>
                  <a:pt x="2032037" y="393291"/>
                </a:cubicBezTo>
                <a:cubicBezTo>
                  <a:pt x="2030873" y="402021"/>
                  <a:pt x="2029852" y="410770"/>
                  <a:pt x="2028760" y="419510"/>
                </a:cubicBezTo>
                <a:cubicBezTo>
                  <a:pt x="2030945" y="480688"/>
                  <a:pt x="2032534" y="541891"/>
                  <a:pt x="2035314" y="603045"/>
                </a:cubicBezTo>
                <a:cubicBezTo>
                  <a:pt x="2035813" y="614013"/>
                  <a:pt x="2036844" y="624981"/>
                  <a:pt x="2038592" y="635820"/>
                </a:cubicBezTo>
                <a:cubicBezTo>
                  <a:pt x="2042311" y="658876"/>
                  <a:pt x="2044317" y="682489"/>
                  <a:pt x="2051702" y="704645"/>
                </a:cubicBezTo>
                <a:cubicBezTo>
                  <a:pt x="2054979" y="714477"/>
                  <a:pt x="2059179" y="724049"/>
                  <a:pt x="2061534" y="734142"/>
                </a:cubicBezTo>
                <a:cubicBezTo>
                  <a:pt x="2066841" y="756886"/>
                  <a:pt x="2070206" y="780039"/>
                  <a:pt x="2074644" y="802968"/>
                </a:cubicBezTo>
                <a:cubicBezTo>
                  <a:pt x="2076761" y="813906"/>
                  <a:pt x="2079114" y="824798"/>
                  <a:pt x="2081198" y="835742"/>
                </a:cubicBezTo>
                <a:cubicBezTo>
                  <a:pt x="2083483" y="847741"/>
                  <a:pt x="2084791" y="859944"/>
                  <a:pt x="2087753" y="871794"/>
                </a:cubicBezTo>
                <a:cubicBezTo>
                  <a:pt x="2110477" y="962693"/>
                  <a:pt x="2086192" y="861925"/>
                  <a:pt x="2104140" y="947175"/>
                </a:cubicBezTo>
                <a:cubicBezTo>
                  <a:pt x="2114838" y="997989"/>
                  <a:pt x="2107616" y="948763"/>
                  <a:pt x="2113973" y="999613"/>
                </a:cubicBezTo>
                <a:cubicBezTo>
                  <a:pt x="2112880" y="1035665"/>
                  <a:pt x="2113327" y="1071796"/>
                  <a:pt x="2110695" y="1107768"/>
                </a:cubicBezTo>
                <a:cubicBezTo>
                  <a:pt x="2110038" y="1116753"/>
                  <a:pt x="2105800" y="1125133"/>
                  <a:pt x="2104140" y="1133987"/>
                </a:cubicBezTo>
                <a:cubicBezTo>
                  <a:pt x="2093674" y="1189808"/>
                  <a:pt x="2108884" y="1132135"/>
                  <a:pt x="2094308" y="1183149"/>
                </a:cubicBezTo>
                <a:cubicBezTo>
                  <a:pt x="2093216" y="1191889"/>
                  <a:pt x="2092758" y="1200731"/>
                  <a:pt x="2091031" y="1209368"/>
                </a:cubicBezTo>
                <a:cubicBezTo>
                  <a:pt x="2087067" y="1229190"/>
                  <a:pt x="2079905" y="1241816"/>
                  <a:pt x="2074644" y="1261807"/>
                </a:cubicBezTo>
                <a:cubicBezTo>
                  <a:pt x="2071809" y="1272581"/>
                  <a:pt x="2070274" y="1283656"/>
                  <a:pt x="2068089" y="1294581"/>
                </a:cubicBezTo>
                <a:cubicBezTo>
                  <a:pt x="2062986" y="1355810"/>
                  <a:pt x="2066122" y="1320791"/>
                  <a:pt x="2058256" y="1399458"/>
                </a:cubicBezTo>
                <a:lnTo>
                  <a:pt x="2054979" y="1432233"/>
                </a:lnTo>
                <a:lnTo>
                  <a:pt x="2051702" y="1465007"/>
                </a:lnTo>
                <a:cubicBezTo>
                  <a:pt x="2047135" y="1570036"/>
                  <a:pt x="2050797" y="1510867"/>
                  <a:pt x="2041869" y="1615768"/>
                </a:cubicBezTo>
                <a:cubicBezTo>
                  <a:pt x="2039638" y="1641983"/>
                  <a:pt x="2037440" y="1668202"/>
                  <a:pt x="2035314" y="1694426"/>
                </a:cubicBezTo>
                <a:cubicBezTo>
                  <a:pt x="2034163" y="1708624"/>
                  <a:pt x="2032037" y="1737033"/>
                  <a:pt x="2032037" y="1737033"/>
                </a:cubicBezTo>
                <a:cubicBezTo>
                  <a:pt x="2035092" y="1810371"/>
                  <a:pt x="2032256" y="1794391"/>
                  <a:pt x="2038592" y="1841910"/>
                </a:cubicBezTo>
                <a:cubicBezTo>
                  <a:pt x="2039613" y="1849567"/>
                  <a:pt x="2039995" y="1857358"/>
                  <a:pt x="2041869" y="1864852"/>
                </a:cubicBezTo>
                <a:cubicBezTo>
                  <a:pt x="2046686" y="1884120"/>
                  <a:pt x="2048392" y="1878566"/>
                  <a:pt x="2058256" y="1894349"/>
                </a:cubicBezTo>
                <a:cubicBezTo>
                  <a:pt x="2060845" y="1898492"/>
                  <a:pt x="2062827" y="1902994"/>
                  <a:pt x="2064811" y="1907458"/>
                </a:cubicBezTo>
                <a:cubicBezTo>
                  <a:pt x="2067200" y="1912834"/>
                  <a:pt x="2068283" y="1918835"/>
                  <a:pt x="2071366" y="1923845"/>
                </a:cubicBezTo>
                <a:cubicBezTo>
                  <a:pt x="2071947" y="1924790"/>
                  <a:pt x="2102939" y="1966743"/>
                  <a:pt x="2107418" y="1969729"/>
                </a:cubicBezTo>
                <a:cubicBezTo>
                  <a:pt x="2117250" y="1976284"/>
                  <a:pt x="2126831" y="1983232"/>
                  <a:pt x="2136914" y="1989394"/>
                </a:cubicBezTo>
                <a:cubicBezTo>
                  <a:pt x="2146511" y="1995259"/>
                  <a:pt x="2155795" y="2002065"/>
                  <a:pt x="2166411" y="2005781"/>
                </a:cubicBezTo>
                <a:cubicBezTo>
                  <a:pt x="2177940" y="2009816"/>
                  <a:pt x="2190446" y="2010151"/>
                  <a:pt x="2202463" y="2012336"/>
                </a:cubicBezTo>
                <a:cubicBezTo>
                  <a:pt x="2240700" y="2006874"/>
                  <a:pt x="2279486" y="2004409"/>
                  <a:pt x="2317173" y="1995949"/>
                </a:cubicBezTo>
                <a:cubicBezTo>
                  <a:pt x="2333409" y="1992304"/>
                  <a:pt x="2348284" y="1983944"/>
                  <a:pt x="2363056" y="1976284"/>
                </a:cubicBezTo>
                <a:cubicBezTo>
                  <a:pt x="2371520" y="1971895"/>
                  <a:pt x="2428386" y="1936583"/>
                  <a:pt x="2438437" y="1927123"/>
                </a:cubicBezTo>
                <a:cubicBezTo>
                  <a:pt x="2453985" y="1912489"/>
                  <a:pt x="2484314" y="1862360"/>
                  <a:pt x="2490876" y="1848465"/>
                </a:cubicBezTo>
                <a:cubicBezTo>
                  <a:pt x="2501359" y="1826265"/>
                  <a:pt x="2510121" y="1803178"/>
                  <a:pt x="2517095" y="1779639"/>
                </a:cubicBezTo>
                <a:cubicBezTo>
                  <a:pt x="2540710" y="1699937"/>
                  <a:pt x="2548550" y="1641814"/>
                  <a:pt x="2562979" y="1560052"/>
                </a:cubicBezTo>
                <a:cubicBezTo>
                  <a:pt x="2577196" y="1339690"/>
                  <a:pt x="2571683" y="1463608"/>
                  <a:pt x="2566256" y="1078271"/>
                </a:cubicBezTo>
                <a:cubicBezTo>
                  <a:pt x="2565034" y="991504"/>
                  <a:pt x="2563354" y="996185"/>
                  <a:pt x="2553147" y="911123"/>
                </a:cubicBezTo>
                <a:cubicBezTo>
                  <a:pt x="2552054" y="887089"/>
                  <a:pt x="2551686" y="863010"/>
                  <a:pt x="2549869" y="839020"/>
                </a:cubicBezTo>
                <a:cubicBezTo>
                  <a:pt x="2546223" y="790891"/>
                  <a:pt x="2536760" y="694813"/>
                  <a:pt x="2536760" y="694813"/>
                </a:cubicBezTo>
                <a:cubicBezTo>
                  <a:pt x="2535667" y="634727"/>
                  <a:pt x="2535198" y="574626"/>
                  <a:pt x="2533482" y="514555"/>
                </a:cubicBezTo>
                <a:cubicBezTo>
                  <a:pt x="2532849" y="492397"/>
                  <a:pt x="2529074" y="441748"/>
                  <a:pt x="2523650" y="419510"/>
                </a:cubicBezTo>
                <a:cubicBezTo>
                  <a:pt x="2502515" y="332857"/>
                  <a:pt x="2504243" y="349673"/>
                  <a:pt x="2477766" y="285136"/>
                </a:cubicBezTo>
                <a:cubicBezTo>
                  <a:pt x="2466601" y="257921"/>
                  <a:pt x="2459814" y="228609"/>
                  <a:pt x="2444992" y="203200"/>
                </a:cubicBezTo>
                <a:cubicBezTo>
                  <a:pt x="2428875" y="175570"/>
                  <a:pt x="2420616" y="157419"/>
                  <a:pt x="2399108" y="134375"/>
                </a:cubicBezTo>
                <a:cubicBezTo>
                  <a:pt x="2385119" y="119387"/>
                  <a:pt x="2371234" y="110605"/>
                  <a:pt x="2353224" y="101600"/>
                </a:cubicBezTo>
                <a:cubicBezTo>
                  <a:pt x="2343600" y="96788"/>
                  <a:pt x="2334165" y="91101"/>
                  <a:pt x="2323727" y="88491"/>
                </a:cubicBezTo>
                <a:cubicBezTo>
                  <a:pt x="2314293" y="86133"/>
                  <a:pt x="2225081" y="76325"/>
                  <a:pt x="2218850" y="75381"/>
                </a:cubicBezTo>
                <a:cubicBezTo>
                  <a:pt x="2153142" y="65425"/>
                  <a:pt x="2173506" y="63283"/>
                  <a:pt x="2100863" y="55716"/>
                </a:cubicBezTo>
                <a:cubicBezTo>
                  <a:pt x="2070361" y="52539"/>
                  <a:pt x="2039653" y="51744"/>
                  <a:pt x="2009095" y="49162"/>
                </a:cubicBezTo>
                <a:lnTo>
                  <a:pt x="1868166" y="36052"/>
                </a:lnTo>
                <a:cubicBezTo>
                  <a:pt x="1844135" y="33834"/>
                  <a:pt x="1820166" y="30702"/>
                  <a:pt x="1796063" y="29497"/>
                </a:cubicBezTo>
                <a:cubicBezTo>
                  <a:pt x="1774213" y="28405"/>
                  <a:pt x="1752335" y="27779"/>
                  <a:pt x="1730514" y="26220"/>
                </a:cubicBezTo>
                <a:cubicBezTo>
                  <a:pt x="1706442" y="24501"/>
                  <a:pt x="1682490" y="21292"/>
                  <a:pt x="1658411" y="19665"/>
                </a:cubicBezTo>
                <a:lnTo>
                  <a:pt x="1487985" y="9833"/>
                </a:lnTo>
                <a:cubicBezTo>
                  <a:pt x="1468322" y="8709"/>
                  <a:pt x="1448566" y="8730"/>
                  <a:pt x="1428992" y="6555"/>
                </a:cubicBezTo>
                <a:lnTo>
                  <a:pt x="1369998" y="0"/>
                </a:lnTo>
                <a:lnTo>
                  <a:pt x="989818" y="6555"/>
                </a:lnTo>
                <a:cubicBezTo>
                  <a:pt x="961341" y="7357"/>
                  <a:pt x="932999" y="10792"/>
                  <a:pt x="904605" y="13110"/>
                </a:cubicBezTo>
                <a:cubicBezTo>
                  <a:pt x="867086" y="16173"/>
                  <a:pt x="809128" y="20964"/>
                  <a:pt x="770231" y="26220"/>
                </a:cubicBezTo>
                <a:cubicBezTo>
                  <a:pt x="749406" y="29034"/>
                  <a:pt x="728861" y="33875"/>
                  <a:pt x="707960" y="36052"/>
                </a:cubicBezTo>
                <a:cubicBezTo>
                  <a:pt x="676306" y="39349"/>
                  <a:pt x="593124" y="43706"/>
                  <a:pt x="553921" y="45884"/>
                </a:cubicBezTo>
                <a:lnTo>
                  <a:pt x="501482" y="52439"/>
                </a:lnTo>
                <a:lnTo>
                  <a:pt x="439211" y="58994"/>
                </a:lnTo>
                <a:cubicBezTo>
                  <a:pt x="275301" y="79483"/>
                  <a:pt x="368579" y="71487"/>
                  <a:pt x="275340" y="78658"/>
                </a:cubicBezTo>
                <a:cubicBezTo>
                  <a:pt x="260786" y="81084"/>
                  <a:pt x="219063" y="87603"/>
                  <a:pt x="203237" y="91768"/>
                </a:cubicBezTo>
                <a:cubicBezTo>
                  <a:pt x="184098" y="96805"/>
                  <a:pt x="161862" y="105901"/>
                  <a:pt x="144244" y="114710"/>
                </a:cubicBezTo>
                <a:cubicBezTo>
                  <a:pt x="136366" y="118649"/>
                  <a:pt x="129057" y="123644"/>
                  <a:pt x="121302" y="127820"/>
                </a:cubicBezTo>
                <a:cubicBezTo>
                  <a:pt x="114849" y="131294"/>
                  <a:pt x="107921" y="133882"/>
                  <a:pt x="101637" y="137652"/>
                </a:cubicBezTo>
                <a:cubicBezTo>
                  <a:pt x="96953" y="140462"/>
                  <a:pt x="93159" y="144589"/>
                  <a:pt x="88527" y="147484"/>
                </a:cubicBezTo>
                <a:cubicBezTo>
                  <a:pt x="84384" y="150073"/>
                  <a:pt x="79660" y="151615"/>
                  <a:pt x="75418" y="154039"/>
                </a:cubicBezTo>
                <a:cubicBezTo>
                  <a:pt x="65719" y="159581"/>
                  <a:pt x="49904" y="172291"/>
                  <a:pt x="45921" y="180258"/>
                </a:cubicBezTo>
                <a:cubicBezTo>
                  <a:pt x="43736" y="184628"/>
                  <a:pt x="41291" y="188877"/>
                  <a:pt x="39366" y="193368"/>
                </a:cubicBezTo>
                <a:cubicBezTo>
                  <a:pt x="38005" y="196543"/>
                  <a:pt x="38005" y="200326"/>
                  <a:pt x="36089" y="203200"/>
                </a:cubicBezTo>
                <a:cubicBezTo>
                  <a:pt x="35483" y="204109"/>
                  <a:pt x="21887" y="209755"/>
                  <a:pt x="19702" y="229420"/>
                </a:cubicBezTo>
                <a:close/>
              </a:path>
            </a:pathLst>
          </a:custGeom>
          <a:solidFill>
            <a:schemeClr val="accent4">
              <a:alpha val="2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769FF1-4D44-D70E-609B-6388C5C17094}"/>
              </a:ext>
            </a:extLst>
          </p:cNvPr>
          <p:cNvSpPr txBox="1"/>
          <p:nvPr/>
        </p:nvSpPr>
        <p:spPr>
          <a:xfrm>
            <a:off x="1585453" y="4096526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Sample points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50BF6E3-A121-7C70-2BD2-22A16E80BE8F}"/>
              </a:ext>
            </a:extLst>
          </p:cNvPr>
          <p:cNvSpPr/>
          <p:nvPr/>
        </p:nvSpPr>
        <p:spPr>
          <a:xfrm>
            <a:off x="2482289" y="3069541"/>
            <a:ext cx="1735098" cy="982253"/>
          </a:xfrm>
          <a:custGeom>
            <a:avLst/>
            <a:gdLst>
              <a:gd name="connsiteX0" fmla="*/ 161555 w 1735098"/>
              <a:gd name="connsiteY0" fmla="*/ 25848 h 982253"/>
              <a:gd name="connsiteX1" fmla="*/ 145399 w 1735098"/>
              <a:gd name="connsiteY1" fmla="*/ 32311 h 982253"/>
              <a:gd name="connsiteX2" fmla="*/ 77546 w 1735098"/>
              <a:gd name="connsiteY2" fmla="*/ 80777 h 982253"/>
              <a:gd name="connsiteX3" fmla="*/ 51698 w 1735098"/>
              <a:gd name="connsiteY3" fmla="*/ 129243 h 982253"/>
              <a:gd name="connsiteX4" fmla="*/ 48466 w 1735098"/>
              <a:gd name="connsiteY4" fmla="*/ 164786 h 982253"/>
              <a:gd name="connsiteX5" fmla="*/ 80777 w 1735098"/>
              <a:gd name="connsiteY5" fmla="*/ 268181 h 982253"/>
              <a:gd name="connsiteX6" fmla="*/ 48466 w 1735098"/>
              <a:gd name="connsiteY6" fmla="*/ 306954 h 982253"/>
              <a:gd name="connsiteX7" fmla="*/ 16156 w 1735098"/>
              <a:gd name="connsiteY7" fmla="*/ 339265 h 982253"/>
              <a:gd name="connsiteX8" fmla="*/ 9693 w 1735098"/>
              <a:gd name="connsiteY8" fmla="*/ 494357 h 982253"/>
              <a:gd name="connsiteX9" fmla="*/ 16156 w 1735098"/>
              <a:gd name="connsiteY9" fmla="*/ 546055 h 982253"/>
              <a:gd name="connsiteX10" fmla="*/ 32311 w 1735098"/>
              <a:gd name="connsiteY10" fmla="*/ 584828 h 982253"/>
              <a:gd name="connsiteX11" fmla="*/ 6462 w 1735098"/>
              <a:gd name="connsiteY11" fmla="*/ 649450 h 982253"/>
              <a:gd name="connsiteX12" fmla="*/ 0 w 1735098"/>
              <a:gd name="connsiteY12" fmla="*/ 726996 h 982253"/>
              <a:gd name="connsiteX13" fmla="*/ 12924 w 1735098"/>
              <a:gd name="connsiteY13" fmla="*/ 765769 h 982253"/>
              <a:gd name="connsiteX14" fmla="*/ 29080 w 1735098"/>
              <a:gd name="connsiteY14" fmla="*/ 788387 h 982253"/>
              <a:gd name="connsiteX15" fmla="*/ 64622 w 1735098"/>
              <a:gd name="connsiteY15" fmla="*/ 827160 h 982253"/>
              <a:gd name="connsiteX16" fmla="*/ 84009 w 1735098"/>
              <a:gd name="connsiteY16" fmla="*/ 849778 h 982253"/>
              <a:gd name="connsiteX17" fmla="*/ 171248 w 1735098"/>
              <a:gd name="connsiteY17" fmla="*/ 878858 h 982253"/>
              <a:gd name="connsiteX18" fmla="*/ 226177 w 1735098"/>
              <a:gd name="connsiteY18" fmla="*/ 895013 h 982253"/>
              <a:gd name="connsiteX19" fmla="*/ 474971 w 1735098"/>
              <a:gd name="connsiteY19" fmla="*/ 927324 h 982253"/>
              <a:gd name="connsiteX20" fmla="*/ 791618 w 1735098"/>
              <a:gd name="connsiteY20" fmla="*/ 943479 h 982253"/>
              <a:gd name="connsiteX21" fmla="*/ 1137346 w 1735098"/>
              <a:gd name="connsiteY21" fmla="*/ 982253 h 982253"/>
              <a:gd name="connsiteX22" fmla="*/ 1399064 w 1735098"/>
              <a:gd name="connsiteY22" fmla="*/ 966097 h 982253"/>
              <a:gd name="connsiteX23" fmla="*/ 1505691 w 1735098"/>
              <a:gd name="connsiteY23" fmla="*/ 930555 h 982253"/>
              <a:gd name="connsiteX24" fmla="*/ 1615548 w 1735098"/>
              <a:gd name="connsiteY24" fmla="*/ 875626 h 982253"/>
              <a:gd name="connsiteX25" fmla="*/ 1641397 w 1735098"/>
              <a:gd name="connsiteY25" fmla="*/ 862702 h 982253"/>
              <a:gd name="connsiteX26" fmla="*/ 1696325 w 1735098"/>
              <a:gd name="connsiteY26" fmla="*/ 814236 h 982253"/>
              <a:gd name="connsiteX27" fmla="*/ 1735098 w 1735098"/>
              <a:gd name="connsiteY27" fmla="*/ 672067 h 982253"/>
              <a:gd name="connsiteX28" fmla="*/ 1728636 w 1735098"/>
              <a:gd name="connsiteY28" fmla="*/ 546055 h 982253"/>
              <a:gd name="connsiteX29" fmla="*/ 1718943 w 1735098"/>
              <a:gd name="connsiteY29" fmla="*/ 445891 h 982253"/>
              <a:gd name="connsiteX30" fmla="*/ 1712481 w 1735098"/>
              <a:gd name="connsiteY30" fmla="*/ 342496 h 982253"/>
              <a:gd name="connsiteX31" fmla="*/ 1715712 w 1735098"/>
              <a:gd name="connsiteY31" fmla="*/ 193865 h 982253"/>
              <a:gd name="connsiteX32" fmla="*/ 1696325 w 1735098"/>
              <a:gd name="connsiteY32" fmla="*/ 135706 h 982253"/>
              <a:gd name="connsiteX33" fmla="*/ 1680170 w 1735098"/>
              <a:gd name="connsiteY33" fmla="*/ 84008 h 982253"/>
              <a:gd name="connsiteX34" fmla="*/ 1673707 w 1735098"/>
              <a:gd name="connsiteY34" fmla="*/ 67853 h 982253"/>
              <a:gd name="connsiteX35" fmla="*/ 1660783 w 1735098"/>
              <a:gd name="connsiteY35" fmla="*/ 54928 h 982253"/>
              <a:gd name="connsiteX36" fmla="*/ 1647859 w 1735098"/>
              <a:gd name="connsiteY36" fmla="*/ 45235 h 982253"/>
              <a:gd name="connsiteX37" fmla="*/ 1592930 w 1735098"/>
              <a:gd name="connsiteY37" fmla="*/ 29079 h 982253"/>
              <a:gd name="connsiteX38" fmla="*/ 1547695 w 1735098"/>
              <a:gd name="connsiteY38" fmla="*/ 25848 h 982253"/>
              <a:gd name="connsiteX39" fmla="*/ 1444300 w 1735098"/>
              <a:gd name="connsiteY39" fmla="*/ 19386 h 982253"/>
              <a:gd name="connsiteX40" fmla="*/ 1382909 w 1735098"/>
              <a:gd name="connsiteY40" fmla="*/ 12924 h 982253"/>
              <a:gd name="connsiteX41" fmla="*/ 1337674 w 1735098"/>
              <a:gd name="connsiteY41" fmla="*/ 6462 h 982253"/>
              <a:gd name="connsiteX42" fmla="*/ 1231047 w 1735098"/>
              <a:gd name="connsiteY42" fmla="*/ 0 h 982253"/>
              <a:gd name="connsiteX43" fmla="*/ 917631 w 1735098"/>
              <a:gd name="connsiteY43" fmla="*/ 6462 h 982253"/>
              <a:gd name="connsiteX44" fmla="*/ 872396 w 1735098"/>
              <a:gd name="connsiteY44" fmla="*/ 9693 h 982253"/>
              <a:gd name="connsiteX45" fmla="*/ 568673 w 1735098"/>
              <a:gd name="connsiteY45" fmla="*/ 12924 h 982253"/>
              <a:gd name="connsiteX46" fmla="*/ 510513 w 1735098"/>
              <a:gd name="connsiteY46" fmla="*/ 16155 h 982253"/>
              <a:gd name="connsiteX47" fmla="*/ 161555 w 1735098"/>
              <a:gd name="connsiteY47" fmla="*/ 25848 h 98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735098" h="982253">
                <a:moveTo>
                  <a:pt x="161555" y="25848"/>
                </a:moveTo>
                <a:cubicBezTo>
                  <a:pt x="156170" y="28002"/>
                  <a:pt x="150254" y="29137"/>
                  <a:pt x="145399" y="32311"/>
                </a:cubicBezTo>
                <a:cubicBezTo>
                  <a:pt x="122136" y="47522"/>
                  <a:pt x="77546" y="80777"/>
                  <a:pt x="77546" y="80777"/>
                </a:cubicBezTo>
                <a:cubicBezTo>
                  <a:pt x="69719" y="93300"/>
                  <a:pt x="55161" y="113659"/>
                  <a:pt x="51698" y="129243"/>
                </a:cubicBezTo>
                <a:cubicBezTo>
                  <a:pt x="49117" y="140856"/>
                  <a:pt x="49543" y="152938"/>
                  <a:pt x="48466" y="164786"/>
                </a:cubicBezTo>
                <a:cubicBezTo>
                  <a:pt x="74205" y="210324"/>
                  <a:pt x="107116" y="225634"/>
                  <a:pt x="80777" y="268181"/>
                </a:cubicBezTo>
                <a:cubicBezTo>
                  <a:pt x="71922" y="282486"/>
                  <a:pt x="59783" y="294505"/>
                  <a:pt x="48466" y="306954"/>
                </a:cubicBezTo>
                <a:cubicBezTo>
                  <a:pt x="38220" y="318224"/>
                  <a:pt x="26926" y="328495"/>
                  <a:pt x="16156" y="339265"/>
                </a:cubicBezTo>
                <a:cubicBezTo>
                  <a:pt x="-4395" y="407763"/>
                  <a:pt x="2859" y="371358"/>
                  <a:pt x="9693" y="494357"/>
                </a:cubicBezTo>
                <a:cubicBezTo>
                  <a:pt x="10656" y="511697"/>
                  <a:pt x="11944" y="529207"/>
                  <a:pt x="16156" y="546055"/>
                </a:cubicBezTo>
                <a:cubicBezTo>
                  <a:pt x="19552" y="559638"/>
                  <a:pt x="26926" y="571904"/>
                  <a:pt x="32311" y="584828"/>
                </a:cubicBezTo>
                <a:cubicBezTo>
                  <a:pt x="24956" y="601378"/>
                  <a:pt x="10310" y="632521"/>
                  <a:pt x="6462" y="649450"/>
                </a:cubicBezTo>
                <a:cubicBezTo>
                  <a:pt x="5415" y="654057"/>
                  <a:pt x="65" y="726157"/>
                  <a:pt x="0" y="726996"/>
                </a:cubicBezTo>
                <a:cubicBezTo>
                  <a:pt x="4308" y="739920"/>
                  <a:pt x="7092" y="753457"/>
                  <a:pt x="12924" y="765769"/>
                </a:cubicBezTo>
                <a:cubicBezTo>
                  <a:pt x="16890" y="774142"/>
                  <a:pt x="23431" y="781043"/>
                  <a:pt x="29080" y="788387"/>
                </a:cubicBezTo>
                <a:cubicBezTo>
                  <a:pt x="49898" y="815451"/>
                  <a:pt x="40577" y="801112"/>
                  <a:pt x="64622" y="827160"/>
                </a:cubicBezTo>
                <a:cubicBezTo>
                  <a:pt x="71357" y="834457"/>
                  <a:pt x="75747" y="844270"/>
                  <a:pt x="84009" y="849778"/>
                </a:cubicBezTo>
                <a:cubicBezTo>
                  <a:pt x="105016" y="863782"/>
                  <a:pt x="148900" y="872573"/>
                  <a:pt x="171248" y="878858"/>
                </a:cubicBezTo>
                <a:cubicBezTo>
                  <a:pt x="189620" y="884025"/>
                  <a:pt x="207538" y="890912"/>
                  <a:pt x="226177" y="895013"/>
                </a:cubicBezTo>
                <a:cubicBezTo>
                  <a:pt x="313030" y="914121"/>
                  <a:pt x="384541" y="922710"/>
                  <a:pt x="474971" y="927324"/>
                </a:cubicBezTo>
                <a:lnTo>
                  <a:pt x="791618" y="943479"/>
                </a:lnTo>
                <a:cubicBezTo>
                  <a:pt x="1055274" y="977869"/>
                  <a:pt x="939852" y="966660"/>
                  <a:pt x="1137346" y="982253"/>
                </a:cubicBezTo>
                <a:cubicBezTo>
                  <a:pt x="1206387" y="979872"/>
                  <a:pt x="1320054" y="981899"/>
                  <a:pt x="1399064" y="966097"/>
                </a:cubicBezTo>
                <a:cubicBezTo>
                  <a:pt x="1427445" y="960421"/>
                  <a:pt x="1478752" y="941530"/>
                  <a:pt x="1505691" y="930555"/>
                </a:cubicBezTo>
                <a:cubicBezTo>
                  <a:pt x="1542305" y="915638"/>
                  <a:pt x="1582006" y="892938"/>
                  <a:pt x="1615548" y="875626"/>
                </a:cubicBezTo>
                <a:cubicBezTo>
                  <a:pt x="1624108" y="871208"/>
                  <a:pt x="1634174" y="869076"/>
                  <a:pt x="1641397" y="862702"/>
                </a:cubicBezTo>
                <a:lnTo>
                  <a:pt x="1696325" y="814236"/>
                </a:lnTo>
                <a:cubicBezTo>
                  <a:pt x="1731284" y="709358"/>
                  <a:pt x="1720078" y="757183"/>
                  <a:pt x="1735098" y="672067"/>
                </a:cubicBezTo>
                <a:cubicBezTo>
                  <a:pt x="1732944" y="630063"/>
                  <a:pt x="1731580" y="588011"/>
                  <a:pt x="1728636" y="546055"/>
                </a:cubicBezTo>
                <a:cubicBezTo>
                  <a:pt x="1716771" y="376979"/>
                  <a:pt x="1726443" y="577146"/>
                  <a:pt x="1718943" y="445891"/>
                </a:cubicBezTo>
                <a:cubicBezTo>
                  <a:pt x="1712987" y="341658"/>
                  <a:pt x="1719091" y="408601"/>
                  <a:pt x="1712481" y="342496"/>
                </a:cubicBezTo>
                <a:cubicBezTo>
                  <a:pt x="1719765" y="284222"/>
                  <a:pt x="1725456" y="260679"/>
                  <a:pt x="1715712" y="193865"/>
                </a:cubicBezTo>
                <a:cubicBezTo>
                  <a:pt x="1712763" y="173644"/>
                  <a:pt x="1702420" y="155211"/>
                  <a:pt x="1696325" y="135706"/>
                </a:cubicBezTo>
                <a:cubicBezTo>
                  <a:pt x="1690940" y="118473"/>
                  <a:pt x="1686876" y="100771"/>
                  <a:pt x="1680170" y="84008"/>
                </a:cubicBezTo>
                <a:cubicBezTo>
                  <a:pt x="1678016" y="78623"/>
                  <a:pt x="1676924" y="72679"/>
                  <a:pt x="1673707" y="67853"/>
                </a:cubicBezTo>
                <a:cubicBezTo>
                  <a:pt x="1670327" y="62784"/>
                  <a:pt x="1665368" y="58940"/>
                  <a:pt x="1660783" y="54928"/>
                </a:cubicBezTo>
                <a:cubicBezTo>
                  <a:pt x="1656730" y="51382"/>
                  <a:pt x="1652586" y="47814"/>
                  <a:pt x="1647859" y="45235"/>
                </a:cubicBezTo>
                <a:cubicBezTo>
                  <a:pt x="1629617" y="35285"/>
                  <a:pt x="1613905" y="31701"/>
                  <a:pt x="1592930" y="29079"/>
                </a:cubicBezTo>
                <a:cubicBezTo>
                  <a:pt x="1577930" y="27204"/>
                  <a:pt x="1562780" y="26821"/>
                  <a:pt x="1547695" y="25848"/>
                </a:cubicBezTo>
                <a:lnTo>
                  <a:pt x="1444300" y="19386"/>
                </a:lnTo>
                <a:cubicBezTo>
                  <a:pt x="1423803" y="17577"/>
                  <a:pt x="1403336" y="15400"/>
                  <a:pt x="1382909" y="12924"/>
                </a:cubicBezTo>
                <a:cubicBezTo>
                  <a:pt x="1367788" y="11091"/>
                  <a:pt x="1352825" y="8029"/>
                  <a:pt x="1337674" y="6462"/>
                </a:cubicBezTo>
                <a:cubicBezTo>
                  <a:pt x="1321936" y="4834"/>
                  <a:pt x="1242894" y="658"/>
                  <a:pt x="1231047" y="0"/>
                </a:cubicBezTo>
                <a:lnTo>
                  <a:pt x="917631" y="6462"/>
                </a:lnTo>
                <a:cubicBezTo>
                  <a:pt x="902520" y="6870"/>
                  <a:pt x="887510" y="9413"/>
                  <a:pt x="872396" y="9693"/>
                </a:cubicBezTo>
                <a:lnTo>
                  <a:pt x="568673" y="12924"/>
                </a:lnTo>
                <a:cubicBezTo>
                  <a:pt x="549286" y="14001"/>
                  <a:pt x="529930" y="16155"/>
                  <a:pt x="510513" y="16155"/>
                </a:cubicBezTo>
                <a:lnTo>
                  <a:pt x="161555" y="25848"/>
                </a:lnTo>
                <a:close/>
              </a:path>
            </a:pathLst>
          </a:custGeom>
          <a:solidFill>
            <a:schemeClr val="accent2">
              <a:alpha val="19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6ADBEAD9-6B32-573D-5B4D-98CEE338101D}"/>
              </a:ext>
            </a:extLst>
          </p:cNvPr>
          <p:cNvSpPr/>
          <p:nvPr/>
        </p:nvSpPr>
        <p:spPr>
          <a:xfrm>
            <a:off x="2626000" y="3724107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73DF9DC4-549A-5DCF-7684-FFBF5CA1BA52}"/>
              </a:ext>
            </a:extLst>
          </p:cNvPr>
          <p:cNvSpPr/>
          <p:nvPr/>
        </p:nvSpPr>
        <p:spPr>
          <a:xfrm>
            <a:off x="3024450" y="3722280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FF967705-CEF6-3728-378C-AC56BA3401D4}"/>
              </a:ext>
            </a:extLst>
          </p:cNvPr>
          <p:cNvSpPr/>
          <p:nvPr/>
        </p:nvSpPr>
        <p:spPr>
          <a:xfrm>
            <a:off x="3396760" y="3723669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ication Sign 36">
            <a:extLst>
              <a:ext uri="{FF2B5EF4-FFF2-40B4-BE49-F238E27FC236}">
                <a16:creationId xmlns:a16="http://schemas.microsoft.com/office/drawing/2014/main" id="{27F880AF-8252-58D3-0B1E-314A1DBCC408}"/>
              </a:ext>
            </a:extLst>
          </p:cNvPr>
          <p:cNvSpPr/>
          <p:nvPr/>
        </p:nvSpPr>
        <p:spPr>
          <a:xfrm>
            <a:off x="3769070" y="3774773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ication Sign 37">
            <a:extLst>
              <a:ext uri="{FF2B5EF4-FFF2-40B4-BE49-F238E27FC236}">
                <a16:creationId xmlns:a16="http://schemas.microsoft.com/office/drawing/2014/main" id="{5A106F5C-191B-BE80-19EF-F9F0C1827300}"/>
              </a:ext>
            </a:extLst>
          </p:cNvPr>
          <p:cNvSpPr/>
          <p:nvPr/>
        </p:nvSpPr>
        <p:spPr>
          <a:xfrm>
            <a:off x="1750312" y="3722280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id="{6F91384A-2F58-E50D-3F8B-155D7E78AECC}"/>
              </a:ext>
            </a:extLst>
          </p:cNvPr>
          <p:cNvSpPr/>
          <p:nvPr/>
        </p:nvSpPr>
        <p:spPr>
          <a:xfrm>
            <a:off x="1750311" y="2855201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ication Sign 39">
            <a:extLst>
              <a:ext uri="{FF2B5EF4-FFF2-40B4-BE49-F238E27FC236}">
                <a16:creationId xmlns:a16="http://schemas.microsoft.com/office/drawing/2014/main" id="{0CC1A3D0-F391-A5A9-D48B-EB7F1B7D7129}"/>
              </a:ext>
            </a:extLst>
          </p:cNvPr>
          <p:cNvSpPr/>
          <p:nvPr/>
        </p:nvSpPr>
        <p:spPr>
          <a:xfrm>
            <a:off x="3821839" y="2838029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D2B764DE-04EB-5E62-BB54-CC85E92DFC23}"/>
              </a:ext>
            </a:extLst>
          </p:cNvPr>
          <p:cNvSpPr/>
          <p:nvPr/>
        </p:nvSpPr>
        <p:spPr>
          <a:xfrm>
            <a:off x="3874588" y="3691645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2E09C8AC-7F8A-4501-2EAE-8A7805F190AA}"/>
              </a:ext>
            </a:extLst>
          </p:cNvPr>
          <p:cNvSpPr/>
          <p:nvPr/>
        </p:nvSpPr>
        <p:spPr>
          <a:xfrm>
            <a:off x="3918716" y="3808304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F6BD4830-CB53-0059-C091-630AA1C52633}"/>
              </a:ext>
            </a:extLst>
          </p:cNvPr>
          <p:cNvSpPr/>
          <p:nvPr/>
        </p:nvSpPr>
        <p:spPr>
          <a:xfrm>
            <a:off x="3810858" y="3488851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689091F5-4314-27AB-836D-2C8AA8D7BFE6}"/>
              </a:ext>
            </a:extLst>
          </p:cNvPr>
          <p:cNvSpPr/>
          <p:nvPr/>
        </p:nvSpPr>
        <p:spPr>
          <a:xfrm>
            <a:off x="3802636" y="3300790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E233CA1A-58D6-1F27-7212-C27D68ADD75B}"/>
              </a:ext>
            </a:extLst>
          </p:cNvPr>
          <p:cNvSpPr/>
          <p:nvPr/>
        </p:nvSpPr>
        <p:spPr>
          <a:xfrm>
            <a:off x="3791536" y="3093115"/>
            <a:ext cx="264877" cy="243490"/>
          </a:xfrm>
          <a:prstGeom prst="mathMultiply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lus Sign 19">
            <a:extLst>
              <a:ext uri="{FF2B5EF4-FFF2-40B4-BE49-F238E27FC236}">
                <a16:creationId xmlns:a16="http://schemas.microsoft.com/office/drawing/2014/main" id="{66B956A1-5B5D-BF82-41D6-962183D8D22B}"/>
              </a:ext>
            </a:extLst>
          </p:cNvPr>
          <p:cNvSpPr/>
          <p:nvPr/>
        </p:nvSpPr>
        <p:spPr>
          <a:xfrm>
            <a:off x="3767592" y="3675202"/>
            <a:ext cx="422722" cy="394610"/>
          </a:xfrm>
          <a:prstGeom prst="mathPlu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182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AB93A-C66B-A5D8-E610-E83840DD7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3ECD5-949F-1146-1A79-CF1EBA78C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Conditional Probabilities: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Conditional Probability of an Outcome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Conditional Probability of an Event</a:t>
            </a:r>
          </a:p>
          <a:p>
            <a:pPr marL="127000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Bayesian Inference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Bayes Rule and the Total Probability Rule (TPR)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Applications of Bayes and TPR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Generalized Bayes and TPR</a:t>
            </a:r>
          </a:p>
          <a:p>
            <a:pPr marL="127000" indent="0">
              <a:buFont typeface="Roboto Light"/>
              <a:buNone/>
            </a:pPr>
            <a:r>
              <a:rPr lang="en-US" b="1">
                <a:solidFill>
                  <a:schemeClr val="accent3"/>
                </a:solidFill>
                <a:latin typeface="+mj-lt"/>
              </a:rPr>
              <a:t>Combinations of Events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Independence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Intersections and The Product Rule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Product Rule Applications and Proof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Unions of Events</a:t>
            </a:r>
          </a:p>
          <a:p>
            <a:r>
              <a:rPr lang="en-US" b="1">
                <a:solidFill>
                  <a:schemeClr val="accent3"/>
                </a:solidFill>
                <a:latin typeface="+mj-lt"/>
              </a:rPr>
              <a:t>Unions of Events (Large N)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8A21AF-D137-2251-F5D3-17338F4F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Unions of Events (Large N)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D1DC523-D8E1-53B2-FDF6-81CB9041178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  <a:p>
            <a:r>
              <a:rPr lang="en-US" b="1"/>
              <a:t>Notes 14</a:t>
            </a:r>
          </a:p>
          <a:p>
            <a:r>
              <a:rPr lang="en-US"/>
              <a:t>Lecture 16/17, CS70 Fall 2025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0CF5EC-45A1-BC53-3F45-E35639AE8022}"/>
              </a:ext>
            </a:extLst>
          </p:cNvPr>
          <p:cNvSpPr txBox="1"/>
          <p:nvPr/>
        </p:nvSpPr>
        <p:spPr>
          <a:xfrm>
            <a:off x="6178163" y="269549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994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7551A8-97B9-5824-8DA3-250D700DB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Principle of Inclusion/Exclusion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F515AA3-B4DF-24BD-C2B6-C2B02EDD4FC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Mathematically, we can use PIE to compute the probability of unions.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Practically, this becomes challenging even for modestly sized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.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Example: Suppose we have 100 events and want to compute the probability of their union.</a:t>
                </a:r>
              </a:p>
              <a:p>
                <a:r>
                  <a:rPr lang="en-US"/>
                  <a:t>Have to add (or subtract) every pairwise, three-way, four-way, etc. probability.</a:t>
                </a:r>
              </a:p>
              <a:p>
                <a:r>
                  <a:rPr lang="en-US"/>
                  <a:t>From the counting lecture, we know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/>
                  <a:t> such terms, because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r>
                  <a:rPr lang="en-US"/>
                  <a:t> is too long to wait for an answer.</a:t>
                </a:r>
              </a:p>
              <a:p>
                <a:endParaRPr lang="en-US"/>
              </a:p>
            </p:txBody>
          </p:sp>
        </mc:Choice>
        <mc:Fallback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F515AA3-B4DF-24BD-C2B6-C2B02EDD4F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r="-1002" b="-14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630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4E923-8998-AA4B-ED8B-601AFE5B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Inclusion-Exclusion: Mutually Exclusive Events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42B1E9A-9CFE-71BA-4001-151B0DF899D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This isn’t a problem if our events are mutually exclusive, i.e.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/>
                  <a:t>, or equivalently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/>
                  <a:t>.</a:t>
                </a:r>
              </a:p>
              <a:p>
                <a:r>
                  <a:rPr lang="en-US"/>
                  <a:t>Just sum the probabilities of the individual events.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We’ve actually already used this fact before.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Example: Computing the probability of a flush.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nor/>
                          </m:rPr>
                          <a:rPr lang="en-US" dirty="0"/>
                          <m:t>♠</m:t>
                        </m:r>
                      </m:sub>
                    </m:sSub>
                  </m:oMath>
                </a14:m>
                <a:r>
                  <a:rPr lang="en-US"/>
                  <a:t>: ♠ flush,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F0000"/>
                            </a:solidFill>
                          </a:rPr>
                          <m:t>♥</m:t>
                        </m:r>
                      </m:sub>
                    </m:sSub>
                  </m:oMath>
                </a14:m>
                <a:r>
                  <a:rPr lang="en-US"/>
                  <a:t>: </a:t>
                </a:r>
                <a:r>
                  <a:rPr lang="en-US">
                    <a:solidFill>
                      <a:srgbClr val="FF0000"/>
                    </a:solidFill>
                  </a:rPr>
                  <a:t>♥ </a:t>
                </a:r>
                <a:r>
                  <a:rPr lang="en-US"/>
                  <a:t>flush,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F0000"/>
                            </a:solidFill>
                          </a:rPr>
                          <m:t>♦</m:t>
                        </m:r>
                      </m:sub>
                    </m:sSub>
                  </m:oMath>
                </a14:m>
                <a:r>
                  <a:rPr lang="en-US"/>
                  <a:t>: </a:t>
                </a:r>
                <a:r>
                  <a:rPr lang="en-US">
                    <a:solidFill>
                      <a:srgbClr val="FF0000"/>
                    </a:solidFill>
                  </a:rPr>
                  <a:t>♦ </a:t>
                </a:r>
                <a:r>
                  <a:rPr lang="en-US"/>
                  <a:t>flush,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nor/>
                          </m:rPr>
                          <a:rPr lang="en-US" dirty="0"/>
                          <m:t>♣</m:t>
                        </m:r>
                      </m:sub>
                    </m:sSub>
                  </m:oMath>
                </a14:m>
                <a:r>
                  <a:rPr lang="en-US"/>
                  <a:t>: ♣</a:t>
                </a:r>
                <a:r>
                  <a:rPr lang="en-US">
                    <a:solidFill>
                      <a:srgbClr val="FF0000"/>
                    </a:solidFill>
                  </a:rPr>
                  <a:t> </a:t>
                </a:r>
                <a:r>
                  <a:rPr lang="en-US"/>
                  <a:t>flush</a:t>
                </a:r>
              </a:p>
              <a:p>
                <a:r>
                  <a:rPr lang="en-US"/>
                  <a:t>Flushes in different suits are clearly disjoint!</a:t>
                </a:r>
                <a:endParaRPr lang="en-US" b="0" i="1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dirty="0"/>
                              <m:t>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rgbClr val="FF0000"/>
                                </a:solidFill>
                              </a:rPr>
                              <m:t>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rgbClr val="FF0000"/>
                                </a:solidFill>
                              </a:rPr>
                              <m:t>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dirty="0"/>
                              <m:t>♣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dirty="0"/>
                              <m:t>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rgbClr val="FF0000"/>
                                </a:solidFill>
                              </a:rPr>
                              <m:t>♥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rgbClr val="FF0000"/>
                                </a:solidFill>
                              </a:rPr>
                              <m:t>♦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dirty="0"/>
                              <m:t>♣</m:t>
                            </m:r>
                          </m:sub>
                        </m:sSub>
                      </m:e>
                    </m:d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42B1E9A-9CFE-71BA-4001-151B0DF899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32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6226E-B02D-24A2-C019-421574A58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FF1B9A-43CD-3BC3-DF5B-993B661CC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Idea: Conditional 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E83FFB1-3C9A-4001-43CB-39BCB91EA09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Now let’s suppose that the dice are loaded so that 1 occurs half the time, and 2 and 3 appear 25% of the time. 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be the event that no 2 occurred.</a:t>
                </a:r>
              </a:p>
              <a:p>
                <a:pPr marL="285750" indent="-285750"/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=1131|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E83FFB1-3C9A-4001-43CB-39BCB91EA0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D82C8390-CDDD-8464-13CD-EB83DB9BA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212" y="2108081"/>
            <a:ext cx="2295591" cy="221032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D37C97E-5D39-9E95-453B-A8A46525BD66}"/>
              </a:ext>
            </a:extLst>
          </p:cNvPr>
          <p:cNvSpPr/>
          <p:nvPr/>
        </p:nvSpPr>
        <p:spPr>
          <a:xfrm>
            <a:off x="1856875" y="3225692"/>
            <a:ext cx="1597828" cy="12611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6B0FD9-441A-834E-ADB4-40EE6CC0E883}"/>
                  </a:ext>
                </a:extLst>
              </p:cNvPr>
              <p:cNvSpPr txBox="1"/>
              <p:nvPr/>
            </p:nvSpPr>
            <p:spPr>
              <a:xfrm>
                <a:off x="2573990" y="3141118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=81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6B0FD9-441A-834E-ADB4-40EE6CC0E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990" y="3141118"/>
                <a:ext cx="211607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6D4011D-83F4-6C50-62B0-494288207283}"/>
              </a:ext>
            </a:extLst>
          </p:cNvPr>
          <p:cNvSpPr txBox="1"/>
          <p:nvPr/>
        </p:nvSpPr>
        <p:spPr>
          <a:xfrm>
            <a:off x="929514" y="253916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38E574-8DD8-8F7E-57DB-517000DE139C}"/>
              </a:ext>
            </a:extLst>
          </p:cNvPr>
          <p:cNvCxnSpPr/>
          <p:nvPr/>
        </p:nvCxnSpPr>
        <p:spPr>
          <a:xfrm flipH="1" flipV="1">
            <a:off x="2751171" y="3995790"/>
            <a:ext cx="552450" cy="6199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4E0671-160E-C50E-2EAB-FF9751B18539}"/>
                  </a:ext>
                </a:extLst>
              </p:cNvPr>
              <p:cNvSpPr txBox="1"/>
              <p:nvPr/>
            </p:nvSpPr>
            <p:spPr>
              <a:xfrm>
                <a:off x="2261724" y="4560402"/>
                <a:ext cx="2967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=1131|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??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4E0671-160E-C50E-2EAB-FF9751B1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724" y="4560402"/>
                <a:ext cx="2967214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C9DE6-6D8D-6FA0-B34B-79B511D9440A}"/>
                  </a:ext>
                </a:extLst>
              </p:cNvPr>
              <p:cNvSpPr/>
              <p:nvPr/>
            </p:nvSpPr>
            <p:spPr>
              <a:xfrm>
                <a:off x="2363616" y="3651959"/>
                <a:ext cx="663780" cy="500771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C9DE6-6D8D-6FA0-B34B-79B511D944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616" y="3651959"/>
                <a:ext cx="663780" cy="50077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863547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73FBE-DE00-C420-9305-5DBE299B6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FF969-BA68-E0AB-6AC5-9A3F110A7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Inclusion-Exclusion: Independent Events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31EA4C-1BDD-420D-79E2-82250FBC6A1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If the events have overlap, but are mutually independent, there’s another shortcut we can use: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…∪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∩…∩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en-US" b="1"/>
              </a:p>
              <a:p>
                <a:pPr marL="127000" indent="0">
                  <a:buNone/>
                </a:pPr>
                <a:br>
                  <a:rPr lang="en-US"/>
                </a:b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Example: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be the event that we get a 4 on the </a:t>
                </a:r>
                <a:r>
                  <a:rPr lang="en-US" err="1"/>
                  <a:t>ith</a:t>
                </a:r>
                <a:r>
                  <a:rPr lang="en-US"/>
                  <a:t> roll of a 4 sided die.</a:t>
                </a:r>
              </a:p>
              <a:p>
                <a:pPr marL="12700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31EA4C-1BDD-420D-79E2-82250FBC6A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EEEE30-9227-AB43-C698-CD46842C4BEC}"/>
                  </a:ext>
                </a:extLst>
              </p:cNvPr>
              <p:cNvSpPr txBox="1"/>
              <p:nvPr/>
            </p:nvSpPr>
            <p:spPr>
              <a:xfrm>
                <a:off x="4260300" y="1237365"/>
                <a:ext cx="4594718" cy="369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×…×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EEEE30-9227-AB43-C698-CD46842C4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300" y="1237365"/>
                <a:ext cx="4594718" cy="3699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372338-2B3F-7ABD-F822-681A99D77580}"/>
                  </a:ext>
                </a:extLst>
              </p:cNvPr>
              <p:cNvSpPr txBox="1"/>
              <p:nvPr/>
            </p:nvSpPr>
            <p:spPr>
              <a:xfrm>
                <a:off x="2944822" y="3199989"/>
                <a:ext cx="4594718" cy="369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372338-2B3F-7ABD-F822-681A99D77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822" y="3199989"/>
                <a:ext cx="4594718" cy="369909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1A8038-4307-05DA-00F7-2F3A53965C9A}"/>
                  </a:ext>
                </a:extLst>
              </p:cNvPr>
              <p:cNvSpPr txBox="1"/>
              <p:nvPr/>
            </p:nvSpPr>
            <p:spPr>
              <a:xfrm>
                <a:off x="2501820" y="3649792"/>
                <a:ext cx="4594718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1A8038-4307-05DA-00F7-2F3A53965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820" y="3649792"/>
                <a:ext cx="4594718" cy="612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18D09D-CE6B-9148-E30B-A371949DFFE4}"/>
                  </a:ext>
                </a:extLst>
              </p:cNvPr>
              <p:cNvSpPr txBox="1"/>
              <p:nvPr/>
            </p:nvSpPr>
            <p:spPr>
              <a:xfrm>
                <a:off x="2195127" y="4348297"/>
                <a:ext cx="4594718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27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den>
                      </m:f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18D09D-CE6B-9148-E30B-A371949DF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127" y="4348297"/>
                <a:ext cx="4594718" cy="6109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D390D1-193D-85AB-D799-916E8458742B}"/>
                  </a:ext>
                </a:extLst>
              </p:cNvPr>
              <p:cNvSpPr txBox="1"/>
              <p:nvPr/>
            </p:nvSpPr>
            <p:spPr>
              <a:xfrm>
                <a:off x="3034747" y="4348297"/>
                <a:ext cx="4594718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37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den>
                      </m:f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D390D1-193D-85AB-D799-916E84587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747" y="4348297"/>
                <a:ext cx="4594718" cy="612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BCA4B6-0FAF-CA69-AA14-06454ED2CF43}"/>
                  </a:ext>
                </a:extLst>
              </p:cNvPr>
              <p:cNvSpPr txBox="1"/>
              <p:nvPr/>
            </p:nvSpPr>
            <p:spPr>
              <a:xfrm>
                <a:off x="2048687" y="2750186"/>
                <a:ext cx="4637314" cy="369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∩</m:t>
                          </m:r>
                          <m:acc>
                            <m:accPr>
                              <m:chr m:val="̅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∩</m:t>
                          </m:r>
                          <m:acc>
                            <m:accPr>
                              <m:chr m:val="̅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BCA4B6-0FAF-CA69-AA14-06454ED2C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687" y="2750186"/>
                <a:ext cx="4637314" cy="3699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FE78824-67FA-0AEE-A447-03805586BCE6}"/>
              </a:ext>
            </a:extLst>
          </p:cNvPr>
          <p:cNvSpPr txBox="1"/>
          <p:nvPr/>
        </p:nvSpPr>
        <p:spPr>
          <a:xfrm>
            <a:off x="6948873" y="4551980"/>
            <a:ext cx="2067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Note: This technique is not in the notes.</a:t>
            </a:r>
          </a:p>
        </p:txBody>
      </p:sp>
    </p:spTree>
    <p:extLst>
      <p:ext uri="{BB962C8B-B14F-4D97-AF65-F5344CB8AC3E}">
        <p14:creationId xmlns:p14="http://schemas.microsoft.com/office/powerpoint/2010/main" val="22170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4E923-8998-AA4B-ED8B-601AFE5B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Inclusion-Exclusion: Approximation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42B1E9A-9CFE-71BA-4001-151B0DF899D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If we can’t use any tricks, we can also truncate the summation:</a:t>
                </a:r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⊆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1,…,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⋂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be the maximum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through which we sum.</a:t>
                </a:r>
              </a:p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2"/>
                    </a:solidFill>
                  </a:rPr>
                  <a:t> </a:t>
                </a:r>
                <a:r>
                  <a:rPr lang="en-US"/>
                  <a:t>is odd, the computed value is an overestimate.</a:t>
                </a:r>
              </a:p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2"/>
                    </a:solidFill>
                  </a:rPr>
                  <a:t> </a:t>
                </a:r>
                <a:r>
                  <a:rPr lang="en-US"/>
                  <a:t>is even, the computed value is an underestimate.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Example: For our dice game with 3 four sided-dice: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    [overestimate]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pPr marL="12700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42B1E9A-9CFE-71BA-4001-151B0DF899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2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8E04409-EFE0-FFB5-F7A0-2D38EB0B0EB3}"/>
              </a:ext>
            </a:extLst>
          </p:cNvPr>
          <p:cNvGrpSpPr/>
          <p:nvPr/>
        </p:nvGrpSpPr>
        <p:grpSpPr>
          <a:xfrm>
            <a:off x="3124200" y="4476750"/>
            <a:ext cx="7568380" cy="673100"/>
            <a:chOff x="3124200" y="4476750"/>
            <a:chExt cx="7568380" cy="6731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5E1FDFD-826F-CD94-C649-1908DB5CB972}"/>
                    </a:ext>
                  </a:extLst>
                </p:cNvPr>
                <p:cNvSpPr txBox="1"/>
                <p:nvPr/>
              </p:nvSpPr>
              <p:spPr>
                <a:xfrm>
                  <a:off x="3124200" y="4476750"/>
                  <a:ext cx="459658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80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5E1FDFD-826F-CD94-C649-1908DB5CB9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4200" y="4476750"/>
                  <a:ext cx="459658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A8B4D3-5492-D7EF-506B-EBC735CA0E8A}"/>
                </a:ext>
              </a:extLst>
            </p:cNvPr>
            <p:cNvSpPr txBox="1"/>
            <p:nvPr/>
          </p:nvSpPr>
          <p:spPr>
            <a:xfrm>
              <a:off x="6096000" y="4780518"/>
              <a:ext cx="45965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rPr>
                <a:t>[underestimate]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86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4E923-8998-AA4B-ED8B-601AFE5B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Inclusion-Exclusion: Approximation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42B1E9A-9CFE-71BA-4001-151B0DF899D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If we can’t use any tricks, we can also truncate the summation:</a:t>
                </a:r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⊆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1,…,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⋂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be the maximum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through which we sum.</a:t>
                </a:r>
              </a:p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2"/>
                    </a:solidFill>
                  </a:rPr>
                  <a:t> </a:t>
                </a:r>
                <a:r>
                  <a:rPr lang="en-US"/>
                  <a:t>is odd, the computed value is an overestimate.</a:t>
                </a:r>
              </a:p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2"/>
                    </a:solidFill>
                  </a:rPr>
                  <a:t> </a:t>
                </a:r>
                <a:r>
                  <a:rPr lang="en-US"/>
                  <a:t>is even, the computed value is an underestimate.</a:t>
                </a:r>
              </a:p>
              <a:p>
                <a:endParaRPr lang="en-US"/>
              </a:p>
              <a:p>
                <a:pPr marL="127000" indent="0">
                  <a:buNone/>
                </a:pPr>
                <a:r>
                  <a:rPr lang="en-US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2"/>
                    </a:solidFill>
                  </a:rPr>
                  <a:t> </a:t>
                </a:r>
                <a:r>
                  <a:rPr lang="en-US"/>
                  <a:t>grows, the quality of our estimate gets better.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42B1E9A-9CFE-71BA-4001-151B0DF899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3513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4E923-8998-AA4B-ED8B-601AFE5B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Inclusion-Exclusion: The Union Bound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42B1E9A-9CFE-71BA-4001-151B0DF899D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The union bound (also called Boole’s inequality) comes from a special case of our approximation, specifically the case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.</a:t>
                </a:r>
              </a:p>
              <a:p>
                <a:r>
                  <a:rPr lang="en-US"/>
                  <a:t>Example, for the dice game, just summing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pPr marL="127000" indent="0">
                  <a:buNone/>
                </a:pPr>
                <a:r>
                  <a:rPr lang="en-US"/>
                  <a:t>The union bound states: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Proving this is given as an exercise in the notes.</a:t>
                </a:r>
              </a:p>
              <a:p>
                <a:r>
                  <a:rPr lang="en-US"/>
                  <a:t>Can also go further and prove that as you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/>
                  <a:t>, you switch between overestimates to underestimates, and they just keep getting better.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42B1E9A-9CFE-71BA-4001-151B0DF899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765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AB93A-C66B-A5D8-E610-E83840DD7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3ECD5-949F-1146-1A79-CF1EBA78C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Conditional Probabilities: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Conditional Probability of an Outcome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Conditional Probability of an Event</a:t>
            </a:r>
          </a:p>
          <a:p>
            <a:pPr marL="127000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Bayesian Inference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Bayes Rule and the Total Probability Rule (TPR)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Applications of Bayes and TPR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Generalized Bayes and TPR</a:t>
            </a:r>
          </a:p>
          <a:p>
            <a:pPr marL="127000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Combinations of Events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Independence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Intersections and The Product Rule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Product Rule Applications and Proof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Unions of Events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Unions of Events (Large N)</a:t>
            </a:r>
          </a:p>
          <a:p>
            <a:pPr marL="127000" indent="0">
              <a:buNone/>
            </a:pPr>
            <a:r>
              <a:rPr lang="en-US" b="1">
                <a:solidFill>
                  <a:schemeClr val="accent3"/>
                </a:solidFill>
                <a:latin typeface="+mj-lt"/>
              </a:rPr>
              <a:t>Summary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8A21AF-D137-2251-F5D3-17338F4F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D1DC523-D8E1-53B2-FDF6-81CB9041178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  <a:p>
            <a:r>
              <a:rPr lang="en-US" b="1"/>
              <a:t>Notes 14</a:t>
            </a:r>
          </a:p>
          <a:p>
            <a:r>
              <a:rPr lang="en-US"/>
              <a:t>Lecture 16/17, CS70 Fall 2025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0CF5EC-45A1-BC53-3F45-E35639AE8022}"/>
              </a:ext>
            </a:extLst>
          </p:cNvPr>
          <p:cNvSpPr txBox="1"/>
          <p:nvPr/>
        </p:nvSpPr>
        <p:spPr>
          <a:xfrm>
            <a:off x="6178163" y="269549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76455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080CC0-750D-F420-DB7F-96BDA7330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Lecture on Notes 14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8B5012AF-11EC-F494-11A6-8EA19EA197B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In notes 14, we covered three distinct topics:</a:t>
                </a:r>
              </a:p>
              <a:p>
                <a:r>
                  <a:rPr lang="en-US"/>
                  <a:t>Defining the conditional probability of outcomes and events.</a:t>
                </a:r>
              </a:p>
              <a:p>
                <a:r>
                  <a:rPr lang="en-US"/>
                  <a:t>Bayesian inference:</a:t>
                </a:r>
              </a:p>
              <a:p>
                <a:pPr lvl="1"/>
                <a:r>
                  <a:rPr lang="en-US"/>
                  <a:t>Especially important: Total Probability Rule and Bayes Rule</a:t>
                </a:r>
              </a:p>
              <a:p>
                <a:r>
                  <a:rPr lang="en-US"/>
                  <a:t>Combinations of events</a:t>
                </a:r>
              </a:p>
              <a:p>
                <a:pPr lvl="1"/>
                <a:r>
                  <a:rPr lang="en-US"/>
                  <a:t>Easy when the events are independent.</a:t>
                </a:r>
              </a:p>
              <a:p>
                <a:pPr lvl="1"/>
                <a:r>
                  <a:rPr lang="en-US"/>
                  <a:t>Intersections of non-independent events: Use product rule.</a:t>
                </a:r>
              </a:p>
              <a:p>
                <a:pPr lvl="1"/>
                <a:r>
                  <a:rPr lang="en-US"/>
                  <a:t>Unions of non-independent events: Can use principle of inclusion/exclusion, though number of terms blows up exponentially. </a:t>
                </a:r>
              </a:p>
              <a:p>
                <a:pPr lvl="2"/>
                <a:r>
                  <a:rPr lang="en-US"/>
                  <a:t>Unions of disjoint events: No blow-up occurs. Just add the probabilities.</a:t>
                </a:r>
              </a:p>
              <a:p>
                <a:pPr lvl="2"/>
                <a:r>
                  <a:rPr lang="en-US"/>
                  <a:t>Unions of independent events: Avoid PIE blow-up by instead computing 1 - probability of the intersection of the complement of the events.</a:t>
                </a:r>
              </a:p>
              <a:p>
                <a:pPr lvl="2"/>
                <a:r>
                  <a:rPr lang="en-US"/>
                  <a:t>Other unions: Truncate for an approximation, e.g. ignoring all pairwise, etc. terms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/>
                  <a:t> is called the union bound.</a:t>
                </a:r>
                <a:br>
                  <a:rPr lang="en-US"/>
                </a:br>
                <a:endParaRPr lang="en-US"/>
              </a:p>
            </p:txBody>
          </p:sp>
        </mc:Choice>
        <mc:Fallback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8B5012AF-11EC-F494-11A6-8EA19EA197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49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26136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56EDB-8BFE-E9EB-2551-CA95C4B1C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Reflection on HW8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503BB3D-F902-64A6-CBA0-1DD33AC74E4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Different approaches to the same mathematical problem may be radically different in difficulty.</a:t>
                </a:r>
              </a:p>
              <a:p>
                <a:endParaRPr lang="en-US"/>
              </a:p>
              <a:p>
                <a:pPr marL="127000" indent="0">
                  <a:buNone/>
                </a:pPr>
                <a:r>
                  <a:rPr lang="en-US"/>
                  <a:t>Example from HW8: You are asked to compute the probability of drawing at least one Ace if you draw 5 cards from a deck.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One approach is to think about it as drawing 1 ace, or 2 aces, or 3 aces, or 4 aces, i.e.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Another approach is to think about it as drawing the ace of hearts, the ace of diamonds, the ace of clubs, or the ace of spades: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𝐴𝐻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𝐴𝐷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𝐴𝐶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𝐴𝑆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pPr marL="127000" indent="0">
                  <a:buNone/>
                </a:pPr>
                <a:r>
                  <a:rPr lang="en-US"/>
                  <a:t>Both work, but the first approach is easier. This is because these events are disjoint!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503BB3D-F902-64A6-CBA0-1DD33AC74E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286" b="-26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240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00558-18AC-6FB0-A951-318076D5D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A1084-DDAC-DB74-569E-1E9FEF219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Idea: Conditional 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CFDE18D-7594-B4CA-F5D6-8109B983F7D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Now let’s suppose that the dice are loaded so that 1 occurs half the time, and 2 and 3 appear 25% of the time. 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be the event that no 2 occurred.</a:t>
                </a:r>
              </a:p>
              <a:p>
                <a:pPr marL="285750" indent="-285750"/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=1131|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/>
              </a:p>
              <a:p>
                <a:pPr marL="742950" lvl="1" indent="-285750"/>
                <a:r>
                  <a:rPr lang="en-US"/>
                  <a:t>Incorrect to say: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32</m:t>
                        </m:r>
                      </m:den>
                    </m:f>
                  </m:oMath>
                </a14:m>
                <a:endParaRPr lang="en-US"/>
              </a:p>
              <a:p>
                <a:pPr marL="742950" lvl="1" indent="-285750"/>
                <a:r>
                  <a:rPr lang="en-US"/>
                  <a:t>That was the probability if selected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/>
                  <a:t>.</a:t>
                </a:r>
              </a:p>
              <a:p>
                <a:pPr marL="742950" lvl="1" indent="-285750"/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CFDE18D-7594-B4CA-F5D6-8109B983F7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DBB1B545-4FE8-E0E6-417B-32ED9A3CE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212" y="2108081"/>
            <a:ext cx="2295591" cy="221032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11EF25-7157-8EC5-C5CC-CFEE81BBEFD6}"/>
              </a:ext>
            </a:extLst>
          </p:cNvPr>
          <p:cNvSpPr/>
          <p:nvPr/>
        </p:nvSpPr>
        <p:spPr>
          <a:xfrm>
            <a:off x="1856875" y="3225692"/>
            <a:ext cx="1597828" cy="12611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A4E88-D0A7-319F-25B2-419E981E15DE}"/>
                  </a:ext>
                </a:extLst>
              </p:cNvPr>
              <p:cNvSpPr txBox="1"/>
              <p:nvPr/>
            </p:nvSpPr>
            <p:spPr>
              <a:xfrm>
                <a:off x="2573990" y="3141118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=81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A4E88-D0A7-319F-25B2-419E981E1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990" y="3141118"/>
                <a:ext cx="211607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C49F496-A366-F29E-CBE3-2C3B8DB1258A}"/>
              </a:ext>
            </a:extLst>
          </p:cNvPr>
          <p:cNvSpPr txBox="1"/>
          <p:nvPr/>
        </p:nvSpPr>
        <p:spPr>
          <a:xfrm>
            <a:off x="929514" y="253916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B31C1A-F273-D5E2-F91E-48086CD85956}"/>
              </a:ext>
            </a:extLst>
          </p:cNvPr>
          <p:cNvCxnSpPr/>
          <p:nvPr/>
        </p:nvCxnSpPr>
        <p:spPr>
          <a:xfrm flipH="1" flipV="1">
            <a:off x="2751171" y="3995790"/>
            <a:ext cx="552450" cy="6199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74B97D-39F3-8661-C1F6-AA4ED6C66F89}"/>
                  </a:ext>
                </a:extLst>
              </p:cNvPr>
              <p:cNvSpPr txBox="1"/>
              <p:nvPr/>
            </p:nvSpPr>
            <p:spPr>
              <a:xfrm>
                <a:off x="2261724" y="4560402"/>
                <a:ext cx="2967214" cy="4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=1131|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??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74B97D-39F3-8661-C1F6-AA4ED6C66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724" y="4560402"/>
                <a:ext cx="2967214" cy="497059"/>
              </a:xfrm>
              <a:prstGeom prst="rect">
                <a:avLst/>
              </a:prstGeom>
              <a:blipFill>
                <a:blip r:embed="rId5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50C1191-CD93-7EF2-B39E-8F64C7D7A250}"/>
                  </a:ext>
                </a:extLst>
              </p:cNvPr>
              <p:cNvSpPr/>
              <p:nvPr/>
            </p:nvSpPr>
            <p:spPr>
              <a:xfrm>
                <a:off x="2363616" y="3651959"/>
                <a:ext cx="663780" cy="500771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50C1191-CD93-7EF2-B39E-8F64C7D7A2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616" y="3651959"/>
                <a:ext cx="663780" cy="50077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430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BB3EC9-F3B4-82CF-2F2E-076128890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C8C829-E803-79B5-D432-C94685E4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Idea: Conditional 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6F413-DA0D-1F6B-F505-FE2E9AA221F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Now let’s suppose that the dice are loaded so that 1 occurs half the time, and 2 and 3 appear 25% of the time. 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be the event that no 2 occurred.</a:t>
                </a:r>
              </a:p>
              <a:p>
                <a:pPr marL="285750" indent="-285750"/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=1131|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/>
              </a:p>
              <a:p>
                <a:pPr marL="742950" lvl="1" indent="-285750"/>
                <a:r>
                  <a:rPr lang="en-US"/>
                  <a:t>Incorrect to say: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32</m:t>
                        </m:r>
                      </m:den>
                    </m:f>
                  </m:oMath>
                </a14:m>
                <a:endParaRPr lang="en-US"/>
              </a:p>
              <a:p>
                <a:pPr marL="742950" lvl="1" indent="-285750"/>
                <a:r>
                  <a:rPr lang="en-US"/>
                  <a:t>That was the probability if selected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/>
                  <a:t>.</a:t>
                </a:r>
              </a:p>
              <a:p>
                <a:pPr marL="742950" lvl="1" indent="-285750"/>
                <a:r>
                  <a:rPr lang="en-US"/>
                  <a:t>So what should we do?</a:t>
                </a:r>
              </a:p>
              <a:p>
                <a:pPr marL="742950" lvl="1" indent="-285750"/>
                <a:r>
                  <a:rPr lang="en-US"/>
                  <a:t>Hint: What should we get if we compute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e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nary>
                  </m:oMath>
                </a14:m>
                <a:endParaRPr lang="en-US"/>
              </a:p>
              <a:p>
                <a:pPr marL="742950" lvl="1" indent="-285750"/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6F413-DA0D-1F6B-F505-FE2E9AA22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23AC0F6-5042-C5EC-232F-65D6B3883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212" y="2108081"/>
            <a:ext cx="2295591" cy="221032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14971D0-E77B-EFEE-DFA2-CE30C4807B1A}"/>
              </a:ext>
            </a:extLst>
          </p:cNvPr>
          <p:cNvSpPr/>
          <p:nvPr/>
        </p:nvSpPr>
        <p:spPr>
          <a:xfrm>
            <a:off x="1856875" y="3225692"/>
            <a:ext cx="1597828" cy="12611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20B919-BD16-F116-822F-B258C70B21B8}"/>
                  </a:ext>
                </a:extLst>
              </p:cNvPr>
              <p:cNvSpPr txBox="1"/>
              <p:nvPr/>
            </p:nvSpPr>
            <p:spPr>
              <a:xfrm>
                <a:off x="2573990" y="3141118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=81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20B919-BD16-F116-822F-B258C70B2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990" y="3141118"/>
                <a:ext cx="211607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341BBFC-3FD8-B995-D241-647E86059D1B}"/>
              </a:ext>
            </a:extLst>
          </p:cNvPr>
          <p:cNvSpPr txBox="1"/>
          <p:nvPr/>
        </p:nvSpPr>
        <p:spPr>
          <a:xfrm>
            <a:off x="929514" y="253916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5B150E-1393-8FE5-FC54-6E220F26B37D}"/>
              </a:ext>
            </a:extLst>
          </p:cNvPr>
          <p:cNvCxnSpPr/>
          <p:nvPr/>
        </p:nvCxnSpPr>
        <p:spPr>
          <a:xfrm flipH="1" flipV="1">
            <a:off x="2751171" y="3995790"/>
            <a:ext cx="552450" cy="6199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4437F2-14FC-4368-64FA-434F2974D212}"/>
                  </a:ext>
                </a:extLst>
              </p:cNvPr>
              <p:cNvSpPr txBox="1"/>
              <p:nvPr/>
            </p:nvSpPr>
            <p:spPr>
              <a:xfrm>
                <a:off x="2261724" y="4537731"/>
                <a:ext cx="2967214" cy="4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=1131|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??≠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4437F2-14FC-4368-64FA-434F2974D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724" y="4537731"/>
                <a:ext cx="2967214" cy="497059"/>
              </a:xfrm>
              <a:prstGeom prst="rect">
                <a:avLst/>
              </a:prstGeom>
              <a:blipFill>
                <a:blip r:embed="rId5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CCA9C26-D7AC-477D-F97A-26064CB39595}"/>
                  </a:ext>
                </a:extLst>
              </p:cNvPr>
              <p:cNvSpPr/>
              <p:nvPr/>
            </p:nvSpPr>
            <p:spPr>
              <a:xfrm>
                <a:off x="2363616" y="3651959"/>
                <a:ext cx="663780" cy="500771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CCA9C26-D7AC-477D-F97A-26064CB395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616" y="3651959"/>
                <a:ext cx="663780" cy="50077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7870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08E9C-DC8C-B128-1867-56170C5D7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A84B21-7ED1-D4CC-3D02-199886C9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Idea: Conditional 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83F88B1-53DA-2CB6-740E-A0E7523E62C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Now let’s suppose that the dice are loaded so that 1 occurs half the time, and 2 and 3 appear 25% of the time. 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be the event that no 2 occurred.</a:t>
                </a:r>
              </a:p>
              <a:p>
                <a:pPr marL="285750" indent="-285750"/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=1131|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/>
              </a:p>
              <a:p>
                <a:pPr marL="742950" lvl="1" indent="-285750"/>
                <a:r>
                  <a:rPr lang="en-US"/>
                  <a:t>Incorrect to say: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32</m:t>
                        </m:r>
                      </m:den>
                    </m:f>
                  </m:oMath>
                </a14:m>
                <a:endParaRPr lang="en-US"/>
              </a:p>
              <a:p>
                <a:pPr marL="742950" lvl="1" indent="-285750"/>
                <a:r>
                  <a:rPr lang="en-US"/>
                  <a:t>That was the probability if selected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/>
                  <a:t>.</a:t>
                </a:r>
              </a:p>
              <a:p>
                <a:pPr marL="742950" lvl="1" indent="-285750"/>
                <a:r>
                  <a:rPr lang="en-US"/>
                  <a:t>So what should we do? Rescale probabilities!</a:t>
                </a:r>
              </a:p>
              <a:p>
                <a:pPr marL="742950" lvl="1" indent="-285750"/>
                <a:r>
                  <a:rPr lang="en-US"/>
                  <a:t>If we compute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e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nary>
                  </m:oMath>
                </a14:m>
                <a:r>
                  <a:rPr lang="en-US"/>
                  <a:t>, we should get 1.</a:t>
                </a:r>
              </a:p>
              <a:p>
                <a:pPr marL="742950" lvl="1" indent="-285750"/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83F88B1-53DA-2CB6-740E-A0E7523E62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992E48E-5F55-5F7D-8247-B15F53421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212" y="2108081"/>
            <a:ext cx="2295591" cy="221032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94B938C-4C18-921B-1C2B-675A42328DD0}"/>
              </a:ext>
            </a:extLst>
          </p:cNvPr>
          <p:cNvSpPr/>
          <p:nvPr/>
        </p:nvSpPr>
        <p:spPr>
          <a:xfrm>
            <a:off x="1856875" y="3225692"/>
            <a:ext cx="1597828" cy="12611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3C9219-4FA0-2673-5C40-E1E91CD73A72}"/>
                  </a:ext>
                </a:extLst>
              </p:cNvPr>
              <p:cNvSpPr txBox="1"/>
              <p:nvPr/>
            </p:nvSpPr>
            <p:spPr>
              <a:xfrm>
                <a:off x="2573990" y="3141118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=81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3C9219-4FA0-2673-5C40-E1E91CD73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990" y="3141118"/>
                <a:ext cx="211607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B5A55AE-C6A4-5191-16DA-A82064415B62}"/>
              </a:ext>
            </a:extLst>
          </p:cNvPr>
          <p:cNvSpPr txBox="1"/>
          <p:nvPr/>
        </p:nvSpPr>
        <p:spPr>
          <a:xfrm>
            <a:off x="929514" y="253916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32E776-75F0-2BD8-46B0-6E21EC1D61B6}"/>
              </a:ext>
            </a:extLst>
          </p:cNvPr>
          <p:cNvCxnSpPr/>
          <p:nvPr/>
        </p:nvCxnSpPr>
        <p:spPr>
          <a:xfrm flipH="1" flipV="1">
            <a:off x="2751171" y="3995790"/>
            <a:ext cx="552450" cy="6199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CCE064-DE7D-93F9-8E5F-45A7BAF2ED1F}"/>
                  </a:ext>
                </a:extLst>
              </p:cNvPr>
              <p:cNvSpPr txBox="1"/>
              <p:nvPr/>
            </p:nvSpPr>
            <p:spPr>
              <a:xfrm>
                <a:off x="2261724" y="4537731"/>
                <a:ext cx="2967214" cy="4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=1131|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??≠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CCE064-DE7D-93F9-8E5F-45A7BAF2E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724" y="4537731"/>
                <a:ext cx="2967214" cy="497059"/>
              </a:xfrm>
              <a:prstGeom prst="rect">
                <a:avLst/>
              </a:prstGeom>
              <a:blipFill>
                <a:blip r:embed="rId5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E23914B-D55C-0560-EFD7-EB84E5A71446}"/>
                  </a:ext>
                </a:extLst>
              </p:cNvPr>
              <p:cNvSpPr/>
              <p:nvPr/>
            </p:nvSpPr>
            <p:spPr>
              <a:xfrm>
                <a:off x="2363616" y="3651959"/>
                <a:ext cx="663780" cy="500771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E23914B-D55C-0560-EFD7-EB84E5A71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616" y="3651959"/>
                <a:ext cx="663780" cy="50077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511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6A605-817E-D6AB-AEF6-BBDDBA005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F024D47-CFEB-08BB-53B8-FABEC9C6C4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All of the Outcomes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br>
                  <a:rPr lang="en-US">
                    <a:solidFill>
                      <a:schemeClr val="accent2"/>
                    </a:solidFill>
                  </a:rPr>
                </a:br>
                <a:endParaRPr lang="en-US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F024D47-CFEB-08BB-53B8-FABEC9C6C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644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89473ABF-940F-C04A-C634-014A8117A083}"/>
              </a:ext>
            </a:extLst>
          </p:cNvPr>
          <p:cNvSpPr/>
          <p:nvPr/>
        </p:nvSpPr>
        <p:spPr>
          <a:xfrm>
            <a:off x="4366311" y="3823779"/>
            <a:ext cx="1597828" cy="12611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2F69E39-1040-C851-67C9-A88C16F3F1B2}"/>
                  </a:ext>
                </a:extLst>
              </p:cNvPr>
              <p:cNvSpPr/>
              <p:nvPr/>
            </p:nvSpPr>
            <p:spPr>
              <a:xfrm>
                <a:off x="4921857" y="4406377"/>
                <a:ext cx="663780" cy="500771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2F69E39-1040-C851-67C9-A88C16F3F1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857" y="4406377"/>
                <a:ext cx="663780" cy="50077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29236A-C56D-4C21-82B6-52154BFFFF7A}"/>
                  </a:ext>
                </a:extLst>
              </p:cNvPr>
              <p:cNvSpPr txBox="1"/>
              <p:nvPr/>
            </p:nvSpPr>
            <p:spPr>
              <a:xfrm>
                <a:off x="2967354" y="4348985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29236A-C56D-4C21-82B6-52154BFFF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354" y="4348985"/>
                <a:ext cx="211607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4F18BC-9812-204E-EF91-4A01D3517D78}"/>
                  </a:ext>
                </a:extLst>
              </p:cNvPr>
              <p:cNvSpPr txBox="1"/>
              <p:nvPr/>
            </p:nvSpPr>
            <p:spPr>
              <a:xfrm>
                <a:off x="5083426" y="3713328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=81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4F18BC-9812-204E-EF91-4A01D3517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426" y="3713328"/>
                <a:ext cx="211607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33228F-0A17-5637-94B7-3ED98AF6FBE5}"/>
              </a:ext>
            </a:extLst>
          </p:cNvPr>
          <p:cNvCxnSpPr>
            <a:cxnSpLocks/>
          </p:cNvCxnSpPr>
          <p:nvPr/>
        </p:nvCxnSpPr>
        <p:spPr>
          <a:xfrm flipV="1">
            <a:off x="5580809" y="3241176"/>
            <a:ext cx="2133600" cy="133349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F36916-D381-01DE-B15B-3D4C4A0EF874}"/>
              </a:ext>
            </a:extLst>
          </p:cNvPr>
          <p:cNvCxnSpPr>
            <a:cxnSpLocks/>
          </p:cNvCxnSpPr>
          <p:nvPr/>
        </p:nvCxnSpPr>
        <p:spPr>
          <a:xfrm flipV="1">
            <a:off x="4958509" y="2148975"/>
            <a:ext cx="1123950" cy="239395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D757247-ED57-C2E3-D209-0A21889AA1B6}"/>
                  </a:ext>
                </a:extLst>
              </p:cNvPr>
              <p:cNvSpPr/>
              <p:nvPr/>
            </p:nvSpPr>
            <p:spPr>
              <a:xfrm>
                <a:off x="6097490" y="990725"/>
                <a:ext cx="2952985" cy="2227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D757247-ED57-C2E3-D209-0A21889AA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490" y="990725"/>
                <a:ext cx="2952985" cy="22278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4DF86EC-FB9E-47A7-D3EF-F19B86567087}"/>
                  </a:ext>
                </a:extLst>
              </p:cNvPr>
              <p:cNvSpPr txBox="1"/>
              <p:nvPr/>
            </p:nvSpPr>
            <p:spPr>
              <a:xfrm>
                <a:off x="6585990" y="1164392"/>
                <a:ext cx="70469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1111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1113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𝟏𝟏𝟑𝟏</m:t>
                      </m:r>
                    </m:oMath>
                  </m:oMathPara>
                </a14:m>
                <a:endParaRPr lang="en-US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1133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1311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1313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1331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1333</m:t>
                      </m:r>
                    </m:oMath>
                  </m:oMathPara>
                </a14:m>
                <a:endParaRPr lang="en-US"/>
              </a:p>
              <a:p>
                <a:endParaRPr lang="en-US" b="0"/>
              </a:p>
              <a:p>
                <a:endParaRPr lang="en-US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4DF86EC-FB9E-47A7-D3EF-F19B86567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990" y="1164392"/>
                <a:ext cx="704694" cy="22467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B7028EE-1F62-99EB-E950-F52EB0CA30FD}"/>
                  </a:ext>
                </a:extLst>
              </p:cNvPr>
              <p:cNvSpPr txBox="1"/>
              <p:nvPr/>
            </p:nvSpPr>
            <p:spPr>
              <a:xfrm>
                <a:off x="7779184" y="1164392"/>
                <a:ext cx="70469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3111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3113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3131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3133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3311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3313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3331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3333</m:t>
                      </m:r>
                    </m:oMath>
                  </m:oMathPara>
                </a14:m>
                <a:endParaRPr lang="en-US"/>
              </a:p>
              <a:p>
                <a:endParaRPr lang="en-US" b="0"/>
              </a:p>
              <a:p>
                <a:endParaRPr lang="en-US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B7028EE-1F62-99EB-E950-F52EB0CA3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184" y="1164392"/>
                <a:ext cx="704694" cy="2246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C6BAD5F-589D-BAC4-F56F-A9AE9A6D91A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8854" y="675663"/>
              <a:ext cx="2585374" cy="3037662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1111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1/2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1113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1/2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1/4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1131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1/2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1/4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1133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1/2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1/4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1311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1/2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1/4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1313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1/2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1/4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1331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1/2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1/4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1333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1/2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1/4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C6BAD5F-589D-BAC4-F56F-A9AE9A6D91A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8854" y="675663"/>
              <a:ext cx="2585374" cy="3037662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9" t="-1786" r="-100469" b="-7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43" t="-1786" r="-943" b="-796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9" t="-103636" r="-100469" b="-7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43" t="-103636" r="-943" b="-7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9" t="-200000" r="-100469" b="-598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43" t="-200000" r="-943" b="-5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9" t="-305455" r="-100469" b="-5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43" t="-305455" r="-943" b="-5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9" t="-398214" r="-10046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43" t="-398214" r="-943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9" t="-507273" r="-100469" b="-3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43" t="-507273" r="-943" b="-30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9" t="-596429" r="-100469" b="-2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43" t="-596429" r="-943" b="-20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9" t="-709091" r="-100469" b="-1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43" t="-709091" r="-943" b="-10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9" t="-794643" r="-100469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43" t="-794643" r="-943" b="-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CD18546-C9B1-042D-0D33-23DCC312D0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6311257"/>
                  </p:ext>
                </p:extLst>
              </p:nvPr>
            </p:nvGraphicFramePr>
            <p:xfrm>
              <a:off x="2751227" y="676656"/>
              <a:ext cx="2585374" cy="3037671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3111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1/2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1/4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3113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1/2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1/4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3131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1/2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1/4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3133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1/2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1/4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3311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1/2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1/4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3313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1/2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1/4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3331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1/2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1/4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3333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1/4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CD18546-C9B1-042D-0D33-23DCC312D0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6311257"/>
                  </p:ext>
                </p:extLst>
              </p:nvPr>
            </p:nvGraphicFramePr>
            <p:xfrm>
              <a:off x="2751227" y="676656"/>
              <a:ext cx="2585374" cy="3037671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69" t="-3636" r="-100469" b="-8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00943" t="-3636" r="-943" b="-8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69" t="-101786" r="-100469" b="-6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00943" t="-101786" r="-943" b="-696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69" t="-205455" r="-100469" b="-6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00943" t="-205455" r="-943" b="-6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69" t="-300000" r="-100469" b="-498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00943" t="-300000" r="-943" b="-4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69" t="-407273" r="-100469" b="-4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00943" t="-407273" r="-943" b="-40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69" t="-498214" r="-1004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00943" t="-498214" r="-94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69" t="-609091" r="-100469" b="-2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00943" t="-609091" r="-943" b="-20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69" t="-696429" r="-100469" b="-1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00943" t="-696429" r="-943" b="-10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69" t="-810909" r="-100469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00943" t="-810909" r="-943" b="-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755942-A46D-0171-256E-CCD593638228}"/>
                  </a:ext>
                </a:extLst>
              </p:cNvPr>
              <p:cNvSpPr txBox="1"/>
              <p:nvPr/>
            </p:nvSpPr>
            <p:spPr>
              <a:xfrm>
                <a:off x="168853" y="4051455"/>
                <a:ext cx="34288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Above are all the probabilities of the outcomes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𝐵</m:t>
                    </m:r>
                  </m:oMath>
                </a14:m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755942-A46D-0171-256E-CCD593638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53" y="4051455"/>
                <a:ext cx="3428837" cy="523220"/>
              </a:xfrm>
              <a:prstGeom prst="rect">
                <a:avLst/>
              </a:prstGeom>
              <a:blipFill>
                <a:blip r:embed="rId11"/>
                <a:stretch>
                  <a:fillRect l="-534" t="-235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EE31D34-5D07-62CE-51AB-B89392753663}"/>
              </a:ext>
            </a:extLst>
          </p:cNvPr>
          <p:cNvSpPr txBox="1"/>
          <p:nvPr/>
        </p:nvSpPr>
        <p:spPr>
          <a:xfrm>
            <a:off x="7363096" y="4715616"/>
            <a:ext cx="180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/>
              <a:t>Note to future Josh Hug: Use a simpler example next time. For example six weighted strings, three of which start with c.</a:t>
            </a:r>
          </a:p>
        </p:txBody>
      </p:sp>
    </p:spTree>
    <p:extLst>
      <p:ext uri="{BB962C8B-B14F-4D97-AF65-F5344CB8AC3E}">
        <p14:creationId xmlns:p14="http://schemas.microsoft.com/office/powerpoint/2010/main" val="2146116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41D49-91E5-9255-F0F9-D3E11F88B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38728E0-388D-1BDA-3D4A-4773EDE8DBC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Probability of All of the Outcomes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38728E0-388D-1BDA-3D4A-4773EDE8DB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644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06FEC056-AA4E-2517-9ADF-D48F85F5A9DF}"/>
              </a:ext>
            </a:extLst>
          </p:cNvPr>
          <p:cNvSpPr/>
          <p:nvPr/>
        </p:nvSpPr>
        <p:spPr>
          <a:xfrm>
            <a:off x="4366311" y="3823779"/>
            <a:ext cx="1597828" cy="12611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D4FF0A1-7096-EB6A-CF94-8D76262C7242}"/>
                  </a:ext>
                </a:extLst>
              </p:cNvPr>
              <p:cNvSpPr/>
              <p:nvPr/>
            </p:nvSpPr>
            <p:spPr>
              <a:xfrm>
                <a:off x="4921857" y="4406377"/>
                <a:ext cx="663780" cy="500771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D4FF0A1-7096-EB6A-CF94-8D76262C7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857" y="4406377"/>
                <a:ext cx="663780" cy="50077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5B28E-99C3-5E60-FEB9-C093ECAE3415}"/>
                  </a:ext>
                </a:extLst>
              </p:cNvPr>
              <p:cNvSpPr txBox="1"/>
              <p:nvPr/>
            </p:nvSpPr>
            <p:spPr>
              <a:xfrm>
                <a:off x="2967354" y="4348985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5B28E-99C3-5E60-FEB9-C093ECAE3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354" y="4348985"/>
                <a:ext cx="211607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41DDCD0-6E11-426C-E6CE-C36790964D77}"/>
                  </a:ext>
                </a:extLst>
              </p:cNvPr>
              <p:cNvSpPr txBox="1"/>
              <p:nvPr/>
            </p:nvSpPr>
            <p:spPr>
              <a:xfrm>
                <a:off x="5083426" y="3713328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=81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41DDCD0-6E11-426C-E6CE-C36790964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426" y="3713328"/>
                <a:ext cx="211607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8CC6EB-9354-1927-03A0-FA3348C97C19}"/>
              </a:ext>
            </a:extLst>
          </p:cNvPr>
          <p:cNvCxnSpPr>
            <a:cxnSpLocks/>
          </p:cNvCxnSpPr>
          <p:nvPr/>
        </p:nvCxnSpPr>
        <p:spPr>
          <a:xfrm flipV="1">
            <a:off x="5580809" y="3241176"/>
            <a:ext cx="2133600" cy="133349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15C514-2D4C-3081-C23D-66B3238AAC69}"/>
              </a:ext>
            </a:extLst>
          </p:cNvPr>
          <p:cNvCxnSpPr>
            <a:cxnSpLocks/>
          </p:cNvCxnSpPr>
          <p:nvPr/>
        </p:nvCxnSpPr>
        <p:spPr>
          <a:xfrm flipV="1">
            <a:off x="4958509" y="2148975"/>
            <a:ext cx="1123950" cy="239395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EF36BC4-E5E3-A726-97AD-8F41B4F05055}"/>
                  </a:ext>
                </a:extLst>
              </p:cNvPr>
              <p:cNvSpPr/>
              <p:nvPr/>
            </p:nvSpPr>
            <p:spPr>
              <a:xfrm>
                <a:off x="6097490" y="990725"/>
                <a:ext cx="2952985" cy="2227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EF36BC4-E5E3-A726-97AD-8F41B4F05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490" y="990725"/>
                <a:ext cx="2952985" cy="22278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ED4B7E0-F720-F368-939F-80EF8CF426FF}"/>
                  </a:ext>
                </a:extLst>
              </p:cNvPr>
              <p:cNvSpPr txBox="1"/>
              <p:nvPr/>
            </p:nvSpPr>
            <p:spPr>
              <a:xfrm>
                <a:off x="6585990" y="1164392"/>
                <a:ext cx="70469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1111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1113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𝟏𝟏𝟑𝟏</m:t>
                      </m:r>
                    </m:oMath>
                  </m:oMathPara>
                </a14:m>
                <a:endParaRPr lang="en-US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1133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1311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1313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1331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1333</m:t>
                      </m:r>
                    </m:oMath>
                  </m:oMathPara>
                </a14:m>
                <a:endParaRPr lang="en-US"/>
              </a:p>
              <a:p>
                <a:endParaRPr lang="en-US" b="0"/>
              </a:p>
              <a:p>
                <a:endParaRPr lang="en-US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ED4B7E0-F720-F368-939F-80EF8CF42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990" y="1164392"/>
                <a:ext cx="704694" cy="22467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6A1969-442C-1BB8-0A87-F31E590DDBAA}"/>
                  </a:ext>
                </a:extLst>
              </p:cNvPr>
              <p:cNvSpPr txBox="1"/>
              <p:nvPr/>
            </p:nvSpPr>
            <p:spPr>
              <a:xfrm>
                <a:off x="7779184" y="1164392"/>
                <a:ext cx="70469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3111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3113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3131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3133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3311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3313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3331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3333</m:t>
                      </m:r>
                    </m:oMath>
                  </m:oMathPara>
                </a14:m>
                <a:endParaRPr lang="en-US"/>
              </a:p>
              <a:p>
                <a:endParaRPr lang="en-US" b="0"/>
              </a:p>
              <a:p>
                <a:endParaRPr lang="en-US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6A1969-442C-1BB8-0A87-F31E590DD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184" y="1164392"/>
                <a:ext cx="704694" cy="2246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1AEC363-D8E1-6F98-4938-EDEBF119CD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7275909"/>
                  </p:ext>
                </p:extLst>
              </p:nvPr>
            </p:nvGraphicFramePr>
            <p:xfrm>
              <a:off x="168854" y="675663"/>
              <a:ext cx="2585374" cy="3037662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1111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1/16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1113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1/32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1131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1/32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1133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1311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1/32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1313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1331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1333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1/128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1AEC363-D8E1-6F98-4938-EDEBF119CD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7275909"/>
                  </p:ext>
                </p:extLst>
              </p:nvPr>
            </p:nvGraphicFramePr>
            <p:xfrm>
              <a:off x="168854" y="675663"/>
              <a:ext cx="2585374" cy="3037662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9" t="-1786" r="-100469" b="-7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43" t="-1786" r="-943" b="-796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9" t="-103636" r="-100469" b="-7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43" t="-103636" r="-943" b="-7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9" t="-200000" r="-100469" b="-598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43" t="-200000" r="-943" b="-5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9" t="-305455" r="-100469" b="-5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43" t="-305455" r="-943" b="-5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9" t="-398214" r="-10046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43" t="-398214" r="-943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9" t="-507273" r="-100469" b="-3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43" t="-507273" r="-943" b="-30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9" t="-596429" r="-100469" b="-2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43" t="-596429" r="-943" b="-20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9" t="-709091" r="-100469" b="-1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43" t="-709091" r="-943" b="-10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9" t="-794643" r="-100469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43" t="-794643" r="-943" b="-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83B478FC-81AD-DFE3-BAE6-CD1A690E36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5984448"/>
                  </p:ext>
                </p:extLst>
              </p:nvPr>
            </p:nvGraphicFramePr>
            <p:xfrm>
              <a:off x="2751227" y="676656"/>
              <a:ext cx="2585374" cy="3037671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3111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1/32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3113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3131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3133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1/128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3311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3313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1/128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3331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1/128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3333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1/256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83B478FC-81AD-DFE3-BAE6-CD1A690E36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5984448"/>
                  </p:ext>
                </p:extLst>
              </p:nvPr>
            </p:nvGraphicFramePr>
            <p:xfrm>
              <a:off x="2751227" y="676656"/>
              <a:ext cx="2585374" cy="3037671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69" t="-3636" r="-100469" b="-8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00943" t="-3636" r="-943" b="-8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69" t="-101786" r="-100469" b="-6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00943" t="-101786" r="-943" b="-696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69" t="-205455" r="-100469" b="-6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00943" t="-205455" r="-943" b="-6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69" t="-300000" r="-100469" b="-498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00943" t="-300000" r="-943" b="-4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69" t="-407273" r="-100469" b="-4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00943" t="-407273" r="-943" b="-40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69" t="-498214" r="-1004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00943" t="-498214" r="-94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69" t="-609091" r="-100469" b="-2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00943" t="-609091" r="-943" b="-20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69" t="-696429" r="-100469" b="-1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00943" t="-696429" r="-943" b="-10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69" t="-810909" r="-100469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00943" t="-810909" r="-943" b="-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CE9B31-BF06-A826-040B-919C24EBC09B}"/>
                  </a:ext>
                </a:extLst>
              </p:cNvPr>
              <p:cNvSpPr txBox="1"/>
              <p:nvPr/>
            </p:nvSpPr>
            <p:spPr>
              <a:xfrm>
                <a:off x="168853" y="4051455"/>
                <a:ext cx="34288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Above are all the probabilities of the outcomes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𝐵</m:t>
                    </m:r>
                  </m:oMath>
                </a14:m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simplified.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CE9B31-BF06-A826-040B-919C24EBC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53" y="4051455"/>
                <a:ext cx="3428837" cy="523220"/>
              </a:xfrm>
              <a:prstGeom prst="rect">
                <a:avLst/>
              </a:prstGeom>
              <a:blipFill>
                <a:blip r:embed="rId11"/>
                <a:stretch>
                  <a:fillRect l="-534" t="-235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043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08026355-D68C-4693-B6A7-EA99DFF778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Probability of All of the Outcomes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br>
                  <a:rPr lang="en-US">
                    <a:solidFill>
                      <a:schemeClr val="accent2"/>
                    </a:solidFill>
                  </a:rPr>
                </a:br>
                <a:endParaRPr lang="en-US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08026355-D68C-4693-B6A7-EA99DFF77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644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3D04ADA7-A3EA-4759-828E-9BCF67E50148}"/>
              </a:ext>
            </a:extLst>
          </p:cNvPr>
          <p:cNvSpPr/>
          <p:nvPr/>
        </p:nvSpPr>
        <p:spPr>
          <a:xfrm>
            <a:off x="4366311" y="3823779"/>
            <a:ext cx="1597828" cy="12611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CF051A7-DC05-4BB4-A4D5-E5860BB44160}"/>
                  </a:ext>
                </a:extLst>
              </p:cNvPr>
              <p:cNvSpPr/>
              <p:nvPr/>
            </p:nvSpPr>
            <p:spPr>
              <a:xfrm>
                <a:off x="4921857" y="4406377"/>
                <a:ext cx="663780" cy="500771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CF051A7-DC05-4BB4-A4D5-E5860BB44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857" y="4406377"/>
                <a:ext cx="663780" cy="50077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86B82CD-183A-4A0C-920C-DD03DD71B79E}"/>
                  </a:ext>
                </a:extLst>
              </p:cNvPr>
              <p:cNvSpPr txBox="1"/>
              <p:nvPr/>
            </p:nvSpPr>
            <p:spPr>
              <a:xfrm>
                <a:off x="2967354" y="4348985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86B82CD-183A-4A0C-920C-DD03DD71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354" y="4348985"/>
                <a:ext cx="211607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B336A3-ED16-494D-A837-25C5A5AFFDB6}"/>
                  </a:ext>
                </a:extLst>
              </p:cNvPr>
              <p:cNvSpPr txBox="1"/>
              <p:nvPr/>
            </p:nvSpPr>
            <p:spPr>
              <a:xfrm>
                <a:off x="5083426" y="3713328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=81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B336A3-ED16-494D-A837-25C5A5AFF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426" y="3713328"/>
                <a:ext cx="211607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67463D-B4C0-4BCA-98F4-D14AE092A6F7}"/>
              </a:ext>
            </a:extLst>
          </p:cNvPr>
          <p:cNvCxnSpPr>
            <a:cxnSpLocks/>
          </p:cNvCxnSpPr>
          <p:nvPr/>
        </p:nvCxnSpPr>
        <p:spPr>
          <a:xfrm flipV="1">
            <a:off x="5580809" y="3241176"/>
            <a:ext cx="2133600" cy="133349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C5A92C-C42B-458B-9DF0-1925AAAD66D0}"/>
              </a:ext>
            </a:extLst>
          </p:cNvPr>
          <p:cNvCxnSpPr>
            <a:cxnSpLocks/>
          </p:cNvCxnSpPr>
          <p:nvPr/>
        </p:nvCxnSpPr>
        <p:spPr>
          <a:xfrm flipV="1">
            <a:off x="4958509" y="2148975"/>
            <a:ext cx="1123950" cy="239395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DCC7234-419A-4E9A-8B06-888C226211C9}"/>
                  </a:ext>
                </a:extLst>
              </p:cNvPr>
              <p:cNvSpPr/>
              <p:nvPr/>
            </p:nvSpPr>
            <p:spPr>
              <a:xfrm>
                <a:off x="6097490" y="990725"/>
                <a:ext cx="2952985" cy="2227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DCC7234-419A-4E9A-8B06-888C226211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490" y="990725"/>
                <a:ext cx="2952985" cy="22278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201353-99F5-45C7-8326-07F91F178266}"/>
                  </a:ext>
                </a:extLst>
              </p:cNvPr>
              <p:cNvSpPr txBox="1"/>
              <p:nvPr/>
            </p:nvSpPr>
            <p:spPr>
              <a:xfrm>
                <a:off x="6585990" y="1164392"/>
                <a:ext cx="70469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1111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1113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𝟏𝟏𝟑𝟏</m:t>
                      </m:r>
                    </m:oMath>
                  </m:oMathPara>
                </a14:m>
                <a:endParaRPr lang="en-US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1133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1311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1313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1331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1333</m:t>
                      </m:r>
                    </m:oMath>
                  </m:oMathPara>
                </a14:m>
                <a:endParaRPr lang="en-US"/>
              </a:p>
              <a:p>
                <a:endParaRPr lang="en-US" b="0"/>
              </a:p>
              <a:p>
                <a:endParaRPr lang="en-US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201353-99F5-45C7-8326-07F91F178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990" y="1164392"/>
                <a:ext cx="704694" cy="22467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C0B679-9BE0-4EE7-A0A6-035E68EC12EA}"/>
                  </a:ext>
                </a:extLst>
              </p:cNvPr>
              <p:cNvSpPr txBox="1"/>
              <p:nvPr/>
            </p:nvSpPr>
            <p:spPr>
              <a:xfrm>
                <a:off x="7779184" y="1164392"/>
                <a:ext cx="70469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3111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3113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3131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3133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3311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3313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3331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3333</m:t>
                      </m:r>
                    </m:oMath>
                  </m:oMathPara>
                </a14:m>
                <a:endParaRPr lang="en-US"/>
              </a:p>
              <a:p>
                <a:endParaRPr lang="en-US" b="0"/>
              </a:p>
              <a:p>
                <a:endParaRPr lang="en-US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C0B679-9BE0-4EE7-A0A6-035E68EC1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184" y="1164392"/>
                <a:ext cx="704694" cy="2246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39E1C639-76A2-6CF9-D177-C7DFBDD02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5901348"/>
                  </p:ext>
                </p:extLst>
              </p:nvPr>
            </p:nvGraphicFramePr>
            <p:xfrm>
              <a:off x="168854" y="676656"/>
              <a:ext cx="2585374" cy="3037662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1111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1/16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1113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1/32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1131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1/32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1133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1311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1/32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1313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1331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1333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1/128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39E1C639-76A2-6CF9-D177-C7DFBDD02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5901348"/>
                  </p:ext>
                </p:extLst>
              </p:nvPr>
            </p:nvGraphicFramePr>
            <p:xfrm>
              <a:off x="168854" y="676656"/>
              <a:ext cx="2585374" cy="3037662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9" t="-3636" r="-100469" b="-8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43" t="-3636" r="-943" b="-8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9" t="-101786" r="-100469" b="-6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43" t="-101786" r="-943" b="-696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9" t="-205455" r="-100469" b="-6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43" t="-205455" r="-943" b="-6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9" t="-300000" r="-100469" b="-498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43" t="-300000" r="-943" b="-4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9" t="-407273" r="-100469" b="-4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43" t="-407273" r="-943" b="-40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9" t="-498214" r="-1004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43" t="-498214" r="-94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9" t="-609091" r="-100469" b="-2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43" t="-609091" r="-943" b="-20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9" t="-696429" r="-100469" b="-1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43" t="-696429" r="-943" b="-10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9" t="-810909" r="-100469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43" t="-810909" r="-943" b="-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2B439A34-4B35-11FE-A4AD-85C227440A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7927615"/>
                  </p:ext>
                </p:extLst>
              </p:nvPr>
            </p:nvGraphicFramePr>
            <p:xfrm>
              <a:off x="2751227" y="676656"/>
              <a:ext cx="2585374" cy="3037671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3111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1/32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3113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3131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3133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1/128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3311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3313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1/128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3331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1/128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3333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1/256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2B439A34-4B35-11FE-A4AD-85C227440A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7927615"/>
                  </p:ext>
                </p:extLst>
              </p:nvPr>
            </p:nvGraphicFramePr>
            <p:xfrm>
              <a:off x="2751227" y="676656"/>
              <a:ext cx="2585374" cy="3037671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69" t="-3636" r="-100469" b="-8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00943" t="-3636" r="-943" b="-8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69" t="-101786" r="-100469" b="-6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00943" t="-101786" r="-943" b="-696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69" t="-205455" r="-100469" b="-6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00943" t="-205455" r="-943" b="-6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69" t="-300000" r="-100469" b="-498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00943" t="-300000" r="-943" b="-4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69" t="-407273" r="-100469" b="-4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00943" t="-407273" r="-943" b="-40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69" t="-498214" r="-1004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00943" t="-498214" r="-94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69" t="-609091" r="-100469" b="-2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00943" t="-609091" r="-943" b="-20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69" t="-696429" r="-100469" b="-1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00943" t="-696429" r="-943" b="-10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69" t="-810909" r="-100469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00943" t="-810909" r="-943" b="-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D6AC58A-6155-AE28-A47B-BF19F22418C2}"/>
              </a:ext>
            </a:extLst>
          </p:cNvPr>
          <p:cNvSpPr txBox="1"/>
          <p:nvPr/>
        </p:nvSpPr>
        <p:spPr>
          <a:xfrm>
            <a:off x="168853" y="4051455"/>
            <a:ext cx="3428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How do we rescale these probabilities so that they sum to 1?</a:t>
            </a:r>
          </a:p>
        </p:txBody>
      </p:sp>
    </p:spTree>
    <p:extLst>
      <p:ext uri="{BB962C8B-B14F-4D97-AF65-F5344CB8AC3E}">
        <p14:creationId xmlns:p14="http://schemas.microsoft.com/office/powerpoint/2010/main" val="594439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B8E4CA-5691-47FD-A2A6-5346BAB91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Motivating Puzzle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DD6092D-B584-4DA8-927F-084E882268A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7043" y="402200"/>
                <a:ext cx="8901785" cy="3416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>
                    <a:latin typeface="Inter Light" panose="02000503000000020004" pitchFamily="2" charset="0"/>
                    <a:ea typeface="Inter Light" panose="02000503000000020004" pitchFamily="2" charset="0"/>
                  </a:rPr>
                  <a:t>Suppose we have two shopping centers.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>
                    <a:latin typeface="Inter Light" panose="02000503000000020004" pitchFamily="2" charset="0"/>
                    <a:ea typeface="Inter Light" panose="02000503000000020004" pitchFamily="2" charset="0"/>
                  </a:rPr>
                  <a:t>Suppose we pick a center randomly with probability 50%, and then pick a restaurant from that center with equal probability.</a:t>
                </a:r>
              </a:p>
              <a:p>
                <a:r>
                  <a:rPr lang="en-US">
                    <a:latin typeface="Inter Light" panose="02000503000000020004" pitchFamily="2" charset="0"/>
                    <a:ea typeface="Inter Light" panose="02000503000000020004" pitchFamily="2" charset="0"/>
                  </a:rPr>
                  <a:t>If we eat at a Moroccan restaurant     ,what’s the chance we picked center 1?</a:t>
                </a:r>
              </a:p>
              <a:p>
                <a:endParaRPr lang="en-US"/>
              </a:p>
              <a:p>
                <a:pPr marL="0" indent="0">
                  <a:buNone/>
                </a:pPr>
                <a:r>
                  <a:rPr lang="en-US">
                    <a:latin typeface="Inter Light" panose="02000503000000020004" pitchFamily="2" charset="0"/>
                    <a:ea typeface="Inter Light" panose="02000503000000020004" pitchFamily="2" charset="0"/>
                  </a:rPr>
                  <a:t>Might be tempting to say that the chance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/>
                  <a:t> </a:t>
                </a:r>
                <a:r>
                  <a:rPr lang="en-US">
                    <a:latin typeface="Inter Light" panose="02000503000000020004" pitchFamily="2" charset="0"/>
                    <a:ea typeface="Inter Light" panose="02000503000000020004" pitchFamily="2" charset="0"/>
                  </a:rPr>
                  <a:t>since 2 out of 3 Moroccan restaurants are in center 1, but this is wrong. The real answer is 44.4% (???) We’ll come back to this problem later…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DD6092D-B584-4DA8-927F-084E882268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043" y="402200"/>
                <a:ext cx="8901785" cy="3416400"/>
              </a:xfrm>
              <a:blipFill>
                <a:blip r:embed="rId2"/>
                <a:stretch>
                  <a:fillRect l="-616" r="-411" b="-3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6678A093-D0D3-4E7F-AE06-FDC826D4291B}"/>
              </a:ext>
            </a:extLst>
          </p:cNvPr>
          <p:cNvSpPr/>
          <p:nvPr/>
        </p:nvSpPr>
        <p:spPr>
          <a:xfrm>
            <a:off x="4404155" y="3361577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DD8589-7E73-1D4B-A096-57264928F209}"/>
              </a:ext>
            </a:extLst>
          </p:cNvPr>
          <p:cNvSpPr txBox="1"/>
          <p:nvPr/>
        </p:nvSpPr>
        <p:spPr>
          <a:xfrm>
            <a:off x="1276310" y="1296918"/>
            <a:ext cx="21002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Shopping center 1: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Indian restaurants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Moroccan restaurants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CBA7A3-92F0-1E43-2201-8FADE8720326}"/>
              </a:ext>
            </a:extLst>
          </p:cNvPr>
          <p:cNvSpPr txBox="1"/>
          <p:nvPr/>
        </p:nvSpPr>
        <p:spPr>
          <a:xfrm>
            <a:off x="5262523" y="1296918"/>
            <a:ext cx="20072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Shopping center 2: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 Indian restaurant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 Moroccan restaurant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0CA8DA-1530-2AE9-C2C1-7E02099CA61A}"/>
              </a:ext>
            </a:extLst>
          </p:cNvPr>
          <p:cNvSpPr/>
          <p:nvPr/>
        </p:nvSpPr>
        <p:spPr>
          <a:xfrm>
            <a:off x="3339695" y="1776679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C1DB47-F28E-51C6-29DE-F923F243A282}"/>
              </a:ext>
            </a:extLst>
          </p:cNvPr>
          <p:cNvSpPr/>
          <p:nvPr/>
        </p:nvSpPr>
        <p:spPr>
          <a:xfrm>
            <a:off x="3574947" y="1776679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359E30-C5F4-6983-C350-86988C0971F9}"/>
              </a:ext>
            </a:extLst>
          </p:cNvPr>
          <p:cNvSpPr/>
          <p:nvPr/>
        </p:nvSpPr>
        <p:spPr>
          <a:xfrm>
            <a:off x="3810199" y="1776679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6559D0-FE82-829E-27B4-1118B90B0C4D}"/>
              </a:ext>
            </a:extLst>
          </p:cNvPr>
          <p:cNvSpPr/>
          <p:nvPr/>
        </p:nvSpPr>
        <p:spPr>
          <a:xfrm>
            <a:off x="3339695" y="2009276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E38F06B-A083-C72E-3F35-861936ABCB66}"/>
              </a:ext>
            </a:extLst>
          </p:cNvPr>
          <p:cNvSpPr/>
          <p:nvPr/>
        </p:nvSpPr>
        <p:spPr>
          <a:xfrm>
            <a:off x="3574947" y="2009276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241F78-55EF-1D64-C35A-3B8E60C48D98}"/>
              </a:ext>
            </a:extLst>
          </p:cNvPr>
          <p:cNvSpPr/>
          <p:nvPr/>
        </p:nvSpPr>
        <p:spPr>
          <a:xfrm>
            <a:off x="7236140" y="1767381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BAAA1D-67B5-D666-979F-963C19A24D78}"/>
              </a:ext>
            </a:extLst>
          </p:cNvPr>
          <p:cNvSpPr/>
          <p:nvPr/>
        </p:nvSpPr>
        <p:spPr>
          <a:xfrm>
            <a:off x="7236140" y="1999978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98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5B04C-6B7E-98AD-0E20-76F15AE5A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FDFB00A-1F9E-5AC5-F6F3-EC7490159A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Probability of All of the Outcomes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br>
                  <a:rPr lang="en-US">
                    <a:solidFill>
                      <a:schemeClr val="accent2"/>
                    </a:solidFill>
                  </a:rPr>
                </a:br>
                <a:endParaRPr lang="en-US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FDFB00A-1F9E-5AC5-F6F3-EC7490159A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644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8F0A7DD4-F7C3-AE85-9B9E-E5B9069E3EA8}"/>
              </a:ext>
            </a:extLst>
          </p:cNvPr>
          <p:cNvSpPr/>
          <p:nvPr/>
        </p:nvSpPr>
        <p:spPr>
          <a:xfrm>
            <a:off x="4366311" y="3823779"/>
            <a:ext cx="1597828" cy="12611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C5BF907-8EAC-002F-533D-D1D6E96C8451}"/>
                  </a:ext>
                </a:extLst>
              </p:cNvPr>
              <p:cNvSpPr/>
              <p:nvPr/>
            </p:nvSpPr>
            <p:spPr>
              <a:xfrm>
                <a:off x="4921857" y="4406377"/>
                <a:ext cx="663780" cy="500771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C5BF907-8EAC-002F-533D-D1D6E96C84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857" y="4406377"/>
                <a:ext cx="663780" cy="50077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3DFD0B-6524-5C10-ADE9-FCE00B318D21}"/>
                  </a:ext>
                </a:extLst>
              </p:cNvPr>
              <p:cNvSpPr txBox="1"/>
              <p:nvPr/>
            </p:nvSpPr>
            <p:spPr>
              <a:xfrm>
                <a:off x="2967354" y="4348985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3DFD0B-6524-5C10-ADE9-FCE00B31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354" y="4348985"/>
                <a:ext cx="211607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2D43D83-6AD4-283E-9ACD-2EE4389C9D0E}"/>
                  </a:ext>
                </a:extLst>
              </p:cNvPr>
              <p:cNvSpPr txBox="1"/>
              <p:nvPr/>
            </p:nvSpPr>
            <p:spPr>
              <a:xfrm>
                <a:off x="5083426" y="3713328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=81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2D43D83-6AD4-283E-9ACD-2EE4389C9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426" y="3713328"/>
                <a:ext cx="211607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C671B7-56DF-240D-939F-78EAC9811BD9}"/>
              </a:ext>
            </a:extLst>
          </p:cNvPr>
          <p:cNvCxnSpPr>
            <a:cxnSpLocks/>
          </p:cNvCxnSpPr>
          <p:nvPr/>
        </p:nvCxnSpPr>
        <p:spPr>
          <a:xfrm flipV="1">
            <a:off x="5580809" y="3241176"/>
            <a:ext cx="2133600" cy="133349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4BBB69-6E95-E51D-8BF7-2B527BF8F32B}"/>
              </a:ext>
            </a:extLst>
          </p:cNvPr>
          <p:cNvCxnSpPr>
            <a:cxnSpLocks/>
          </p:cNvCxnSpPr>
          <p:nvPr/>
        </p:nvCxnSpPr>
        <p:spPr>
          <a:xfrm flipV="1">
            <a:off x="4958509" y="2148975"/>
            <a:ext cx="1123950" cy="239395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9F58917-DF4A-B627-0D16-B229F8B543B5}"/>
                  </a:ext>
                </a:extLst>
              </p:cNvPr>
              <p:cNvSpPr/>
              <p:nvPr/>
            </p:nvSpPr>
            <p:spPr>
              <a:xfrm>
                <a:off x="6097490" y="990725"/>
                <a:ext cx="2952985" cy="2227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9F58917-DF4A-B627-0D16-B229F8B543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490" y="990725"/>
                <a:ext cx="2952985" cy="22278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E5D7B84-BEF3-0DAC-C539-6B7D7F53F2FE}"/>
                  </a:ext>
                </a:extLst>
              </p:cNvPr>
              <p:cNvSpPr txBox="1"/>
              <p:nvPr/>
            </p:nvSpPr>
            <p:spPr>
              <a:xfrm>
                <a:off x="6585990" y="1164392"/>
                <a:ext cx="70469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1111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1113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𝟏𝟏𝟑𝟏</m:t>
                      </m:r>
                    </m:oMath>
                  </m:oMathPara>
                </a14:m>
                <a:endParaRPr lang="en-US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1133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1311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1313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1331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1333</m:t>
                      </m:r>
                    </m:oMath>
                  </m:oMathPara>
                </a14:m>
                <a:endParaRPr lang="en-US"/>
              </a:p>
              <a:p>
                <a:endParaRPr lang="en-US" b="0"/>
              </a:p>
              <a:p>
                <a:endParaRPr lang="en-US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E5D7B84-BEF3-0DAC-C539-6B7D7F53F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990" y="1164392"/>
                <a:ext cx="704694" cy="2246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DB287E-DEAE-BCF3-3A3B-0845BC3C65D6}"/>
                  </a:ext>
                </a:extLst>
              </p:cNvPr>
              <p:cNvSpPr txBox="1"/>
              <p:nvPr/>
            </p:nvSpPr>
            <p:spPr>
              <a:xfrm>
                <a:off x="7779184" y="1164392"/>
                <a:ext cx="70469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3111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3113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3131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3133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3311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3313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3331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3333</m:t>
                      </m:r>
                    </m:oMath>
                  </m:oMathPara>
                </a14:m>
                <a:endParaRPr lang="en-US"/>
              </a:p>
              <a:p>
                <a:endParaRPr lang="en-US" b="0"/>
              </a:p>
              <a:p>
                <a:endParaRPr lang="en-US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DB287E-DEAE-BCF3-3A3B-0845BC3C6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184" y="1164392"/>
                <a:ext cx="704694" cy="22467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D453D0-6744-248B-D099-0E5D335C5078}"/>
                  </a:ext>
                </a:extLst>
              </p:cNvPr>
              <p:cNvSpPr txBox="1"/>
              <p:nvPr/>
            </p:nvSpPr>
            <p:spPr>
              <a:xfrm>
                <a:off x="168854" y="4051455"/>
                <a:ext cx="345090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How do we rescale these probabilities so that they sum to 1?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Divide by their sum:</a:t>
                </a:r>
                <a:r>
                  <a:rPr lang="en-US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/16+1/32+…+1/256=81/256</m:t>
                    </m:r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D453D0-6744-248B-D099-0E5D335C5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54" y="4051455"/>
                <a:ext cx="3450909" cy="954107"/>
              </a:xfrm>
              <a:prstGeom prst="rect">
                <a:avLst/>
              </a:prstGeom>
              <a:blipFill>
                <a:blip r:embed="rId10"/>
                <a:stretch>
                  <a:fillRect l="-530" t="-1282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22DD3B4-2937-61AE-C2AB-EA9232BDCA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4784063"/>
                  </p:ext>
                </p:extLst>
              </p:nvPr>
            </p:nvGraphicFramePr>
            <p:xfrm>
              <a:off x="168854" y="676656"/>
              <a:ext cx="2585374" cy="3037662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1111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1/16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1113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1/32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1131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1/32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1133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1311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1/32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1313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1331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1333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1/128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22DD3B4-2937-61AE-C2AB-EA9232BDCA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4784063"/>
                  </p:ext>
                </p:extLst>
              </p:nvPr>
            </p:nvGraphicFramePr>
            <p:xfrm>
              <a:off x="168854" y="676656"/>
              <a:ext cx="2585374" cy="3037662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3636" r="-100469" b="-8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3636" r="-943" b="-8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101786" r="-100469" b="-6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101786" r="-943" b="-696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205455" r="-100469" b="-6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205455" r="-943" b="-6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300000" r="-100469" b="-498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300000" r="-943" b="-4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407273" r="-100469" b="-4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407273" r="-943" b="-40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498214" r="-1004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498214" r="-94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609091" r="-100469" b="-2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609091" r="-943" b="-20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696429" r="-100469" b="-1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696429" r="-943" b="-10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810909" r="-100469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810909" r="-943" b="-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3B9D665-9CD3-BDBE-FA27-99D2649026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6240016"/>
                  </p:ext>
                </p:extLst>
              </p:nvPr>
            </p:nvGraphicFramePr>
            <p:xfrm>
              <a:off x="2751227" y="676656"/>
              <a:ext cx="2585374" cy="3037671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3111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1/32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3113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3131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3133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1/128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3311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3313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1/128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3331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1/128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3333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1/256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3B9D665-9CD3-BDBE-FA27-99D2649026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6240016"/>
                  </p:ext>
                </p:extLst>
              </p:nvPr>
            </p:nvGraphicFramePr>
            <p:xfrm>
              <a:off x="2751227" y="676656"/>
              <a:ext cx="2585374" cy="3037671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3636" r="-100469" b="-8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3636" r="-943" b="-8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101786" r="-100469" b="-6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101786" r="-943" b="-696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205455" r="-100469" b="-6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205455" r="-943" b="-6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300000" r="-100469" b="-498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300000" r="-943" b="-4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407273" r="-100469" b="-4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407273" r="-943" b="-40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498214" r="-1004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498214" r="-94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609091" r="-100469" b="-2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609091" r="-943" b="-20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696429" r="-100469" b="-1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696429" r="-943" b="-10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810909" r="-100469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810909" r="-943" b="-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1765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F1E89-5325-5860-7A24-0FF0BA416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0DE2FC7F-3902-39D2-B977-DF12F423A9C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Conditional Probability of all of the Outcomes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0DE2FC7F-3902-39D2-B977-DF12F423A9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644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81F4DA0B-140B-033E-6209-B500B9923601}"/>
              </a:ext>
            </a:extLst>
          </p:cNvPr>
          <p:cNvSpPr/>
          <p:nvPr/>
        </p:nvSpPr>
        <p:spPr>
          <a:xfrm>
            <a:off x="4366311" y="3823779"/>
            <a:ext cx="1597828" cy="12611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0ABD150-3D69-5E0F-3A96-9B2AB8619221}"/>
                  </a:ext>
                </a:extLst>
              </p:cNvPr>
              <p:cNvSpPr/>
              <p:nvPr/>
            </p:nvSpPr>
            <p:spPr>
              <a:xfrm>
                <a:off x="4921857" y="4406377"/>
                <a:ext cx="663780" cy="500771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0ABD150-3D69-5E0F-3A96-9B2AB8619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857" y="4406377"/>
                <a:ext cx="663780" cy="50077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58DCD2-E151-4056-C13C-0C89D3042C57}"/>
                  </a:ext>
                </a:extLst>
              </p:cNvPr>
              <p:cNvSpPr txBox="1"/>
              <p:nvPr/>
            </p:nvSpPr>
            <p:spPr>
              <a:xfrm>
                <a:off x="2967354" y="4348985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58DCD2-E151-4056-C13C-0C89D3042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354" y="4348985"/>
                <a:ext cx="211607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E4C166-BE08-3329-83D9-9FC7845BF155}"/>
                  </a:ext>
                </a:extLst>
              </p:cNvPr>
              <p:cNvSpPr txBox="1"/>
              <p:nvPr/>
            </p:nvSpPr>
            <p:spPr>
              <a:xfrm>
                <a:off x="5083426" y="3713328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=81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E4C166-BE08-3329-83D9-9FC7845BF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426" y="3713328"/>
                <a:ext cx="211607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C55775-01FC-DA83-2FBB-166BCED223B0}"/>
              </a:ext>
            </a:extLst>
          </p:cNvPr>
          <p:cNvCxnSpPr>
            <a:cxnSpLocks/>
          </p:cNvCxnSpPr>
          <p:nvPr/>
        </p:nvCxnSpPr>
        <p:spPr>
          <a:xfrm flipV="1">
            <a:off x="5580809" y="3241176"/>
            <a:ext cx="2133600" cy="133349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F58025-4617-55B0-FDB3-4DD726306D3C}"/>
              </a:ext>
            </a:extLst>
          </p:cNvPr>
          <p:cNvCxnSpPr>
            <a:cxnSpLocks/>
          </p:cNvCxnSpPr>
          <p:nvPr/>
        </p:nvCxnSpPr>
        <p:spPr>
          <a:xfrm flipV="1">
            <a:off x="4958509" y="2148975"/>
            <a:ext cx="1123950" cy="239395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C69B753-5876-8B2E-5B06-D618635CA0CB}"/>
                  </a:ext>
                </a:extLst>
              </p:cNvPr>
              <p:cNvSpPr/>
              <p:nvPr/>
            </p:nvSpPr>
            <p:spPr>
              <a:xfrm>
                <a:off x="6097490" y="990725"/>
                <a:ext cx="2952985" cy="2227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C69B753-5876-8B2E-5B06-D618635CA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490" y="990725"/>
                <a:ext cx="2952985" cy="22278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31AFA4-7B7A-59AC-21F4-7B9D08CBF824}"/>
                  </a:ext>
                </a:extLst>
              </p:cNvPr>
              <p:cNvSpPr txBox="1"/>
              <p:nvPr/>
            </p:nvSpPr>
            <p:spPr>
              <a:xfrm>
                <a:off x="6585990" y="1164392"/>
                <a:ext cx="70469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1111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1113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𝟏𝟏𝟑𝟏</m:t>
                      </m:r>
                    </m:oMath>
                  </m:oMathPara>
                </a14:m>
                <a:endParaRPr lang="en-US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1133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1311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1313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1331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1333</m:t>
                      </m:r>
                    </m:oMath>
                  </m:oMathPara>
                </a14:m>
                <a:endParaRPr lang="en-US"/>
              </a:p>
              <a:p>
                <a:endParaRPr lang="en-US" b="0"/>
              </a:p>
              <a:p>
                <a:endParaRPr lang="en-US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31AFA4-7B7A-59AC-21F4-7B9D08CBF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990" y="1164392"/>
                <a:ext cx="704694" cy="2246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F820FEE-A703-221F-E48F-C8CF96B86623}"/>
                  </a:ext>
                </a:extLst>
              </p:cNvPr>
              <p:cNvSpPr txBox="1"/>
              <p:nvPr/>
            </p:nvSpPr>
            <p:spPr>
              <a:xfrm>
                <a:off x="7779184" y="1164392"/>
                <a:ext cx="70469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3111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3113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3131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3133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3311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3313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3331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3333</m:t>
                      </m:r>
                    </m:oMath>
                  </m:oMathPara>
                </a14:m>
                <a:endParaRPr lang="en-US"/>
              </a:p>
              <a:p>
                <a:endParaRPr lang="en-US" b="0"/>
              </a:p>
              <a:p>
                <a:endParaRPr lang="en-US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F820FEE-A703-221F-E48F-C8CF96B8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184" y="1164392"/>
                <a:ext cx="704694" cy="22467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602A15-E1C1-8BAB-E661-0D6695239F9D}"/>
                  </a:ext>
                </a:extLst>
              </p:cNvPr>
              <p:cNvSpPr txBox="1"/>
              <p:nvPr/>
            </p:nvSpPr>
            <p:spPr>
              <a:xfrm>
                <a:off x="168854" y="4051455"/>
                <a:ext cx="345090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How do we rescale these probabilities so that they sum to 1?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Divide by their sum:</a:t>
                </a:r>
                <a:r>
                  <a:rPr lang="en-US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/16+1/32+…+1/256=81/256</m:t>
                    </m:r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602A15-E1C1-8BAB-E661-0D6695239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54" y="4051455"/>
                <a:ext cx="3450909" cy="954107"/>
              </a:xfrm>
              <a:prstGeom prst="rect">
                <a:avLst/>
              </a:prstGeom>
              <a:blipFill>
                <a:blip r:embed="rId10"/>
                <a:stretch>
                  <a:fillRect l="-530" t="-1282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8EB3BD9-1F1E-2763-588B-1FE9A67237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9612427"/>
                  </p:ext>
                </p:extLst>
              </p:nvPr>
            </p:nvGraphicFramePr>
            <p:xfrm>
              <a:off x="168854" y="676656"/>
              <a:ext cx="2585374" cy="3037662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1111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1/16/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1113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1/32/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1131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1/32/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1133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1311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1/32/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1313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1331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1333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1/128/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8EB3BD9-1F1E-2763-588B-1FE9A67237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9612427"/>
                  </p:ext>
                </p:extLst>
              </p:nvPr>
            </p:nvGraphicFramePr>
            <p:xfrm>
              <a:off x="168854" y="676656"/>
              <a:ext cx="2585374" cy="3037662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3636" r="-100469" b="-8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3636" r="-943" b="-8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101786" r="-100469" b="-6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101786" r="-943" b="-696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205455" r="-100469" b="-6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205455" r="-943" b="-6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300000" r="-100469" b="-498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300000" r="-943" b="-4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407273" r="-100469" b="-4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407273" r="-943" b="-40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498214" r="-1004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498214" r="-94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609091" r="-100469" b="-2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609091" r="-943" b="-20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696429" r="-100469" b="-1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696429" r="-943" b="-10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810909" r="-100469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810909" r="-943" b="-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1494E592-54D9-E898-44DD-6D0C3F0AF2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069061"/>
                  </p:ext>
                </p:extLst>
              </p:nvPr>
            </p:nvGraphicFramePr>
            <p:xfrm>
              <a:off x="2751227" y="676656"/>
              <a:ext cx="2585374" cy="3037671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3111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1/32/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3113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3131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3133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1/128/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3311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3313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1/128/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3331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1/128/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3333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1/256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1494E592-54D9-E898-44DD-6D0C3F0AF2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069061"/>
                  </p:ext>
                </p:extLst>
              </p:nvPr>
            </p:nvGraphicFramePr>
            <p:xfrm>
              <a:off x="2751227" y="676656"/>
              <a:ext cx="2585374" cy="3037671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3636" r="-100469" b="-8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3636" r="-943" b="-8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101786" r="-100469" b="-6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101786" r="-943" b="-696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205455" r="-100469" b="-6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205455" r="-943" b="-6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300000" r="-100469" b="-498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300000" r="-943" b="-4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407273" r="-100469" b="-4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407273" r="-943" b="-40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498214" r="-1004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498214" r="-94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609091" r="-100469" b="-2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609091" r="-943" b="-20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696429" r="-100469" b="-1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696429" r="-943" b="-10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810909" r="-100469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810909" r="-943" b="-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10375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DC98FD-8832-06D4-488B-C48D4D26C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9194430-9F8C-A8A5-6212-B3ED0F6A4F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Conditional Probability of all of the Outcomes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9194430-9F8C-A8A5-6212-B3ED0F6A4F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644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975BAEDC-F1DA-6102-D349-E7CF83AE3E75}"/>
              </a:ext>
            </a:extLst>
          </p:cNvPr>
          <p:cNvSpPr/>
          <p:nvPr/>
        </p:nvSpPr>
        <p:spPr>
          <a:xfrm>
            <a:off x="4366311" y="3823779"/>
            <a:ext cx="1597828" cy="12611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0AD3462-8B41-564F-E7AF-D782A291AC9A}"/>
                  </a:ext>
                </a:extLst>
              </p:cNvPr>
              <p:cNvSpPr/>
              <p:nvPr/>
            </p:nvSpPr>
            <p:spPr>
              <a:xfrm>
                <a:off x="4921857" y="4406377"/>
                <a:ext cx="663780" cy="500771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0AD3462-8B41-564F-E7AF-D782A291A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857" y="4406377"/>
                <a:ext cx="663780" cy="50077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3FF39B-6F4D-BFE3-4B9C-9611376A1432}"/>
                  </a:ext>
                </a:extLst>
              </p:cNvPr>
              <p:cNvSpPr txBox="1"/>
              <p:nvPr/>
            </p:nvSpPr>
            <p:spPr>
              <a:xfrm>
                <a:off x="2967354" y="4348985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3FF39B-6F4D-BFE3-4B9C-9611376A1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354" y="4348985"/>
                <a:ext cx="211607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98BC3D-67AD-14FD-2558-221BCE4E2EBD}"/>
                  </a:ext>
                </a:extLst>
              </p:cNvPr>
              <p:cNvSpPr txBox="1"/>
              <p:nvPr/>
            </p:nvSpPr>
            <p:spPr>
              <a:xfrm>
                <a:off x="5083426" y="3713328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=81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98BC3D-67AD-14FD-2558-221BCE4E2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426" y="3713328"/>
                <a:ext cx="211607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7E0DEC-AF68-BEC5-0CFA-3F07B7BDF957}"/>
              </a:ext>
            </a:extLst>
          </p:cNvPr>
          <p:cNvCxnSpPr>
            <a:cxnSpLocks/>
          </p:cNvCxnSpPr>
          <p:nvPr/>
        </p:nvCxnSpPr>
        <p:spPr>
          <a:xfrm flipV="1">
            <a:off x="5580809" y="3241176"/>
            <a:ext cx="2133600" cy="133349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4FE1F3-946C-80BE-1C19-4931F1B91301}"/>
              </a:ext>
            </a:extLst>
          </p:cNvPr>
          <p:cNvCxnSpPr>
            <a:cxnSpLocks/>
          </p:cNvCxnSpPr>
          <p:nvPr/>
        </p:nvCxnSpPr>
        <p:spPr>
          <a:xfrm flipV="1">
            <a:off x="4958509" y="2148975"/>
            <a:ext cx="1123950" cy="239395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196ED53-3225-6F9E-43FB-DB3FED1E4759}"/>
                  </a:ext>
                </a:extLst>
              </p:cNvPr>
              <p:cNvSpPr/>
              <p:nvPr/>
            </p:nvSpPr>
            <p:spPr>
              <a:xfrm>
                <a:off x="6097490" y="990725"/>
                <a:ext cx="2952985" cy="2227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196ED53-3225-6F9E-43FB-DB3FED1E47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490" y="990725"/>
                <a:ext cx="2952985" cy="22278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07D418B-C3C5-C361-0E38-2BD32B08A9A1}"/>
                  </a:ext>
                </a:extLst>
              </p:cNvPr>
              <p:cNvSpPr txBox="1"/>
              <p:nvPr/>
            </p:nvSpPr>
            <p:spPr>
              <a:xfrm>
                <a:off x="6585990" y="1164392"/>
                <a:ext cx="70469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1111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1113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𝟏𝟏𝟑𝟏</m:t>
                      </m:r>
                    </m:oMath>
                  </m:oMathPara>
                </a14:m>
                <a:endParaRPr lang="en-US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1133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1311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1313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1331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1333</m:t>
                      </m:r>
                    </m:oMath>
                  </m:oMathPara>
                </a14:m>
                <a:endParaRPr lang="en-US"/>
              </a:p>
              <a:p>
                <a:endParaRPr lang="en-US" b="0"/>
              </a:p>
              <a:p>
                <a:endParaRPr lang="en-US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07D418B-C3C5-C361-0E38-2BD32B08A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990" y="1164392"/>
                <a:ext cx="704694" cy="2246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684FC6-F5F5-D22C-83C9-59F63FEED4F1}"/>
                  </a:ext>
                </a:extLst>
              </p:cNvPr>
              <p:cNvSpPr txBox="1"/>
              <p:nvPr/>
            </p:nvSpPr>
            <p:spPr>
              <a:xfrm>
                <a:off x="7779184" y="1164392"/>
                <a:ext cx="70469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3111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3113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3131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3133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3311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3313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3331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3333</m:t>
                      </m:r>
                    </m:oMath>
                  </m:oMathPara>
                </a14:m>
                <a:endParaRPr lang="en-US"/>
              </a:p>
              <a:p>
                <a:endParaRPr lang="en-US" b="0"/>
              </a:p>
              <a:p>
                <a:endParaRPr lang="en-US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684FC6-F5F5-D22C-83C9-59F63FEED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184" y="1164392"/>
                <a:ext cx="704694" cy="22467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FC164B-43A5-037A-9115-8BAD03773B14}"/>
                  </a:ext>
                </a:extLst>
              </p:cNvPr>
              <p:cNvSpPr txBox="1"/>
              <p:nvPr/>
            </p:nvSpPr>
            <p:spPr>
              <a:xfrm>
                <a:off x="127144" y="3749863"/>
                <a:ext cx="345090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How do we rescale these probabilities so that they sum to 1?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Divide by their sum:</a:t>
                </a:r>
                <a:r>
                  <a:rPr lang="en-US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/16+1/32+…+1/256=81/256</m:t>
                    </m:r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FC164B-43A5-037A-9115-8BAD03773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4" y="3749863"/>
                <a:ext cx="3450909" cy="954107"/>
              </a:xfrm>
              <a:prstGeom prst="rect">
                <a:avLst/>
              </a:prstGeom>
              <a:blipFill>
                <a:blip r:embed="rId10"/>
                <a:stretch>
                  <a:fillRect l="-530" t="-1274" b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CE73143-0D9E-CD02-AB9B-F87608D0E9E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8854" y="676656"/>
              <a:ext cx="2585374" cy="3037662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1111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1/16/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1113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1/32/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1131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1/32/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1133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1311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1/32/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1313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1331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1333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1/128/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CE73143-0D9E-CD02-AB9B-F87608D0E9E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8854" y="676656"/>
              <a:ext cx="2585374" cy="3037662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3636" r="-100469" b="-8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3636" r="-943" b="-8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101786" r="-100469" b="-6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101786" r="-943" b="-696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205455" r="-100469" b="-6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205455" r="-943" b="-6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300000" r="-100469" b="-498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300000" r="-943" b="-4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407273" r="-100469" b="-4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407273" r="-943" b="-40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498214" r="-1004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498214" r="-94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609091" r="-100469" b="-2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609091" r="-943" b="-20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696429" r="-100469" b="-1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696429" r="-943" b="-10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810909" r="-100469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810909" r="-943" b="-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974539EA-96C0-7F4C-AC12-D13AE4E3E2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51227" y="676656"/>
              <a:ext cx="2585374" cy="3037671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3111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1/32/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3113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3131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3133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1/128/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3311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3313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1/128/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3331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1/128/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3333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1/256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974539EA-96C0-7F4C-AC12-D13AE4E3E2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51227" y="676656"/>
              <a:ext cx="2585374" cy="3037671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3636" r="-100469" b="-8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3636" r="-943" b="-8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101786" r="-100469" b="-6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101786" r="-943" b="-696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205455" r="-100469" b="-6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205455" r="-943" b="-6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300000" r="-100469" b="-498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300000" r="-943" b="-4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407273" r="-100469" b="-4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407273" r="-943" b="-40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498214" r="-1004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498214" r="-94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609091" r="-100469" b="-2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609091" r="-943" b="-20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696429" r="-100469" b="-1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696429" r="-943" b="-10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810909" r="-100469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810909" r="-943" b="-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9630A6-0EF2-466D-F593-5051FAECCCB0}"/>
                  </a:ext>
                </a:extLst>
              </p:cNvPr>
              <p:cNvSpPr txBox="1"/>
              <p:nvPr/>
            </p:nvSpPr>
            <p:spPr>
              <a:xfrm>
                <a:off x="543413" y="4777171"/>
                <a:ext cx="22858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Question: 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/>
                  <a:t>?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9630A6-0EF2-466D-F593-5051FAECC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13" y="4777171"/>
                <a:ext cx="2285846" cy="307777"/>
              </a:xfrm>
              <a:prstGeom prst="rect">
                <a:avLst/>
              </a:prstGeom>
              <a:blipFill>
                <a:blip r:embed="rId13"/>
                <a:stretch>
                  <a:fillRect l="-80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973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9BA0-A87A-6D2E-27FE-718449124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A918A4D9-5089-5447-D361-EC38A421C8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Conditional Probability of all of the Outcomes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A918A4D9-5089-5447-D361-EC38A421C8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644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62EF0D11-3CDC-357A-5841-3E41F125317E}"/>
              </a:ext>
            </a:extLst>
          </p:cNvPr>
          <p:cNvSpPr/>
          <p:nvPr/>
        </p:nvSpPr>
        <p:spPr>
          <a:xfrm>
            <a:off x="4366311" y="3823779"/>
            <a:ext cx="1597828" cy="12611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B3621C1-62A4-E1FC-5B73-2338E5C0B791}"/>
                  </a:ext>
                </a:extLst>
              </p:cNvPr>
              <p:cNvSpPr/>
              <p:nvPr/>
            </p:nvSpPr>
            <p:spPr>
              <a:xfrm>
                <a:off x="4921857" y="4406377"/>
                <a:ext cx="663780" cy="500771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B3621C1-62A4-E1FC-5B73-2338E5C0B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857" y="4406377"/>
                <a:ext cx="663780" cy="50077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0A24A5-E69D-A17B-7154-9E7F88FCBDF4}"/>
                  </a:ext>
                </a:extLst>
              </p:cNvPr>
              <p:cNvSpPr txBox="1"/>
              <p:nvPr/>
            </p:nvSpPr>
            <p:spPr>
              <a:xfrm>
                <a:off x="2967354" y="4348985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0A24A5-E69D-A17B-7154-9E7F88FCB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354" y="4348985"/>
                <a:ext cx="211607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892A7A9-30CE-6181-2CCD-6E3CBCB82B9B}"/>
                  </a:ext>
                </a:extLst>
              </p:cNvPr>
              <p:cNvSpPr txBox="1"/>
              <p:nvPr/>
            </p:nvSpPr>
            <p:spPr>
              <a:xfrm>
                <a:off x="5083426" y="3713328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=81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892A7A9-30CE-6181-2CCD-6E3CBCB82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426" y="3713328"/>
                <a:ext cx="211607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4DD308-0966-9E33-FF97-1A19D06B128A}"/>
              </a:ext>
            </a:extLst>
          </p:cNvPr>
          <p:cNvCxnSpPr>
            <a:cxnSpLocks/>
          </p:cNvCxnSpPr>
          <p:nvPr/>
        </p:nvCxnSpPr>
        <p:spPr>
          <a:xfrm flipV="1">
            <a:off x="5580809" y="3241176"/>
            <a:ext cx="2133600" cy="133349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A9078F-EEFF-DD09-BDE3-DC0299C46665}"/>
              </a:ext>
            </a:extLst>
          </p:cNvPr>
          <p:cNvCxnSpPr>
            <a:cxnSpLocks/>
          </p:cNvCxnSpPr>
          <p:nvPr/>
        </p:nvCxnSpPr>
        <p:spPr>
          <a:xfrm flipV="1">
            <a:off x="4958509" y="2148975"/>
            <a:ext cx="1123950" cy="239395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7C490F3-4D6F-7868-8C97-0A0BB6A0CF79}"/>
                  </a:ext>
                </a:extLst>
              </p:cNvPr>
              <p:cNvSpPr/>
              <p:nvPr/>
            </p:nvSpPr>
            <p:spPr>
              <a:xfrm>
                <a:off x="6097490" y="990725"/>
                <a:ext cx="2952985" cy="2227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7C490F3-4D6F-7868-8C97-0A0BB6A0C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490" y="990725"/>
                <a:ext cx="2952985" cy="22278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95A42B9-1674-3636-D2CE-EDCD93F0C895}"/>
                  </a:ext>
                </a:extLst>
              </p:cNvPr>
              <p:cNvSpPr txBox="1"/>
              <p:nvPr/>
            </p:nvSpPr>
            <p:spPr>
              <a:xfrm>
                <a:off x="6585990" y="1164392"/>
                <a:ext cx="70469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1111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1113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𝟏𝟏𝟑𝟏</m:t>
                      </m:r>
                    </m:oMath>
                  </m:oMathPara>
                </a14:m>
                <a:endParaRPr lang="en-US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1133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1311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1313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1331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1333</m:t>
                      </m:r>
                    </m:oMath>
                  </m:oMathPara>
                </a14:m>
                <a:endParaRPr lang="en-US"/>
              </a:p>
              <a:p>
                <a:endParaRPr lang="en-US" b="0"/>
              </a:p>
              <a:p>
                <a:endParaRPr lang="en-US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95A42B9-1674-3636-D2CE-EDCD93F0C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990" y="1164392"/>
                <a:ext cx="704694" cy="2246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428A28-1BDD-F751-13E5-7F7FACAE44A3}"/>
                  </a:ext>
                </a:extLst>
              </p:cNvPr>
              <p:cNvSpPr txBox="1"/>
              <p:nvPr/>
            </p:nvSpPr>
            <p:spPr>
              <a:xfrm>
                <a:off x="7779184" y="1164392"/>
                <a:ext cx="70469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3111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3113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3131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3133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3311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3313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3331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3333</m:t>
                      </m:r>
                    </m:oMath>
                  </m:oMathPara>
                </a14:m>
                <a:endParaRPr lang="en-US"/>
              </a:p>
              <a:p>
                <a:endParaRPr lang="en-US" b="0"/>
              </a:p>
              <a:p>
                <a:endParaRPr lang="en-US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428A28-1BDD-F751-13E5-7F7FACAE4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184" y="1164392"/>
                <a:ext cx="704694" cy="22467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D93756-76F8-2360-5880-568313938211}"/>
                  </a:ext>
                </a:extLst>
              </p:cNvPr>
              <p:cNvSpPr txBox="1"/>
              <p:nvPr/>
            </p:nvSpPr>
            <p:spPr>
              <a:xfrm>
                <a:off x="127144" y="3749863"/>
                <a:ext cx="345090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How do we rescale these probabilities so that they sum to 1?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Divide by their sum:</a:t>
                </a:r>
                <a:r>
                  <a:rPr lang="en-US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/16+1/32+…+1/256=81/256</m:t>
                    </m:r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D93756-76F8-2360-5880-568313938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4" y="3749863"/>
                <a:ext cx="3450909" cy="954107"/>
              </a:xfrm>
              <a:prstGeom prst="rect">
                <a:avLst/>
              </a:prstGeom>
              <a:blipFill>
                <a:blip r:embed="rId10"/>
                <a:stretch>
                  <a:fillRect l="-530" t="-1274" b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23BCFFF0-6926-6226-EE22-08DC7EF581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8854" y="676656"/>
              <a:ext cx="2585374" cy="3037662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1111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1/16/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1113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1/32/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1131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1/32/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1133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1311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1/32/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1313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1331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1333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1/128/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23BCFFF0-6926-6226-EE22-08DC7EF581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8854" y="676656"/>
              <a:ext cx="2585374" cy="3037662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3636" r="-100469" b="-8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3636" r="-943" b="-8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101786" r="-100469" b="-6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101786" r="-943" b="-696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205455" r="-100469" b="-6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205455" r="-943" b="-6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300000" r="-100469" b="-498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300000" r="-943" b="-4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407273" r="-100469" b="-4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407273" r="-943" b="-40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498214" r="-1004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498214" r="-94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609091" r="-100469" b="-2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609091" r="-943" b="-20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696429" r="-100469" b="-1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696429" r="-943" b="-10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810909" r="-100469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810909" r="-943" b="-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E7E645D-2320-3AFC-C9DC-6389572F478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51227" y="676656"/>
              <a:ext cx="2585374" cy="3037671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3111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1/32/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3113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3131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3133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1/128/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3311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3313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1/128/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3331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1/128/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3333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1/256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E7E645D-2320-3AFC-C9DC-6389572F478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51227" y="676656"/>
              <a:ext cx="2585374" cy="3037671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3636" r="-100469" b="-8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3636" r="-943" b="-8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101786" r="-100469" b="-6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101786" r="-943" b="-696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205455" r="-100469" b="-6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205455" r="-943" b="-6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300000" r="-100469" b="-498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300000" r="-943" b="-4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407273" r="-100469" b="-4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407273" r="-943" b="-40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498214" r="-1004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498214" r="-94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609091" r="-100469" b="-2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609091" r="-943" b="-20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696429" r="-100469" b="-1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696429" r="-943" b="-10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810909" r="-100469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810909" r="-943" b="-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D10594-6A51-00B7-5BD9-7C6904F10082}"/>
                  </a:ext>
                </a:extLst>
              </p:cNvPr>
              <p:cNvSpPr txBox="1"/>
              <p:nvPr/>
            </p:nvSpPr>
            <p:spPr>
              <a:xfrm>
                <a:off x="543413" y="4777171"/>
                <a:ext cx="3822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Question: 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/>
                  <a:t>?  It’s just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/>
                  <a:t>!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D10594-6A51-00B7-5BD9-7C6904F1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13" y="4777171"/>
                <a:ext cx="3822898" cy="307777"/>
              </a:xfrm>
              <a:prstGeom prst="rect">
                <a:avLst/>
              </a:prstGeom>
              <a:blipFill>
                <a:blip r:embed="rId13"/>
                <a:stretch>
                  <a:fillRect l="-478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6064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362DC-F933-DCFC-B9D0-9D309ADCF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01067177-F52F-81BF-9C28-C5C049C719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Conditional Probability of all of the Outcomes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01067177-F52F-81BF-9C28-C5C049C71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644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DD8EA846-BBAD-6AAC-D3F5-9A57D394D735}"/>
              </a:ext>
            </a:extLst>
          </p:cNvPr>
          <p:cNvSpPr/>
          <p:nvPr/>
        </p:nvSpPr>
        <p:spPr>
          <a:xfrm>
            <a:off x="4366311" y="3823779"/>
            <a:ext cx="1597828" cy="12611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5CD296E-A89E-6FA8-4E0C-8CE8151E49A9}"/>
                  </a:ext>
                </a:extLst>
              </p:cNvPr>
              <p:cNvSpPr/>
              <p:nvPr/>
            </p:nvSpPr>
            <p:spPr>
              <a:xfrm>
                <a:off x="4921857" y="4406377"/>
                <a:ext cx="663780" cy="500771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5CD296E-A89E-6FA8-4E0C-8CE8151E4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857" y="4406377"/>
                <a:ext cx="663780" cy="50077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46AF1B-700E-CDAB-DFE7-C82DEC476D22}"/>
                  </a:ext>
                </a:extLst>
              </p:cNvPr>
              <p:cNvSpPr txBox="1"/>
              <p:nvPr/>
            </p:nvSpPr>
            <p:spPr>
              <a:xfrm>
                <a:off x="2967354" y="4348985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46AF1B-700E-CDAB-DFE7-C82DEC476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354" y="4348985"/>
                <a:ext cx="211607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7EE150-19EA-E32F-1300-72AD391120EA}"/>
                  </a:ext>
                </a:extLst>
              </p:cNvPr>
              <p:cNvSpPr txBox="1"/>
              <p:nvPr/>
            </p:nvSpPr>
            <p:spPr>
              <a:xfrm>
                <a:off x="5083426" y="3713328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=81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7EE150-19EA-E32F-1300-72AD39112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426" y="3713328"/>
                <a:ext cx="211607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73E623-7C97-2341-F57B-D1477737029A}"/>
              </a:ext>
            </a:extLst>
          </p:cNvPr>
          <p:cNvCxnSpPr>
            <a:cxnSpLocks/>
          </p:cNvCxnSpPr>
          <p:nvPr/>
        </p:nvCxnSpPr>
        <p:spPr>
          <a:xfrm flipV="1">
            <a:off x="5580809" y="3241176"/>
            <a:ext cx="2133600" cy="133349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07D6A0F-FCEE-45C3-990B-6ECE922E8095}"/>
              </a:ext>
            </a:extLst>
          </p:cNvPr>
          <p:cNvCxnSpPr>
            <a:cxnSpLocks/>
          </p:cNvCxnSpPr>
          <p:nvPr/>
        </p:nvCxnSpPr>
        <p:spPr>
          <a:xfrm flipV="1">
            <a:off x="4958509" y="2148975"/>
            <a:ext cx="1123950" cy="239395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43C2FC2-8F11-6C7C-6226-971D78454E18}"/>
                  </a:ext>
                </a:extLst>
              </p:cNvPr>
              <p:cNvSpPr/>
              <p:nvPr/>
            </p:nvSpPr>
            <p:spPr>
              <a:xfrm>
                <a:off x="6097490" y="990725"/>
                <a:ext cx="2952985" cy="2227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43C2FC2-8F11-6C7C-6226-971D78454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490" y="990725"/>
                <a:ext cx="2952985" cy="22278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71A9408-A5A2-82D2-57E4-914A584EC38F}"/>
                  </a:ext>
                </a:extLst>
              </p:cNvPr>
              <p:cNvSpPr txBox="1"/>
              <p:nvPr/>
            </p:nvSpPr>
            <p:spPr>
              <a:xfrm>
                <a:off x="6585990" y="1164392"/>
                <a:ext cx="70469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1111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1113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𝟏𝟏𝟑𝟏</m:t>
                      </m:r>
                    </m:oMath>
                  </m:oMathPara>
                </a14:m>
                <a:endParaRPr lang="en-US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1133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1311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1313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1331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1333</m:t>
                      </m:r>
                    </m:oMath>
                  </m:oMathPara>
                </a14:m>
                <a:endParaRPr lang="en-US"/>
              </a:p>
              <a:p>
                <a:endParaRPr lang="en-US" b="0"/>
              </a:p>
              <a:p>
                <a:endParaRPr lang="en-US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71A9408-A5A2-82D2-57E4-914A584EC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990" y="1164392"/>
                <a:ext cx="704694" cy="2246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A40094-0456-27C9-A0DF-4368ED013F0E}"/>
                  </a:ext>
                </a:extLst>
              </p:cNvPr>
              <p:cNvSpPr txBox="1"/>
              <p:nvPr/>
            </p:nvSpPr>
            <p:spPr>
              <a:xfrm>
                <a:off x="7779184" y="1164392"/>
                <a:ext cx="70469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3111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3113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3131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3133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3311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3313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3331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3333</m:t>
                      </m:r>
                    </m:oMath>
                  </m:oMathPara>
                </a14:m>
                <a:endParaRPr lang="en-US"/>
              </a:p>
              <a:p>
                <a:endParaRPr lang="en-US" b="0"/>
              </a:p>
              <a:p>
                <a:endParaRPr lang="en-US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A40094-0456-27C9-A0DF-4368ED013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184" y="1164392"/>
                <a:ext cx="704694" cy="22467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4B233B-74C4-F1C6-0C8E-E1B3A3D947C8}"/>
                  </a:ext>
                </a:extLst>
              </p:cNvPr>
              <p:cNvSpPr txBox="1"/>
              <p:nvPr/>
            </p:nvSpPr>
            <p:spPr>
              <a:xfrm>
                <a:off x="127144" y="3749863"/>
                <a:ext cx="345090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How do we rescale these probabilities so that they sum to 1?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Divide by their sum: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/16+1/32+…+1/256=81/256</m:t>
                    </m:r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4B233B-74C4-F1C6-0C8E-E1B3A3D94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4" y="3749863"/>
                <a:ext cx="3450909" cy="954107"/>
              </a:xfrm>
              <a:prstGeom prst="rect">
                <a:avLst/>
              </a:prstGeom>
              <a:blipFill>
                <a:blip r:embed="rId10"/>
                <a:stretch>
                  <a:fillRect l="-530" t="-1274" b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E4D2B2D-C310-7534-CE98-DDF6EF25B5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4551508"/>
                  </p:ext>
                </p:extLst>
              </p:nvPr>
            </p:nvGraphicFramePr>
            <p:xfrm>
              <a:off x="168854" y="676656"/>
              <a:ext cx="2585374" cy="3037662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1111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1/16/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1113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1/32/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1131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1/32/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1133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1/64/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1311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1/32/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1313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1/64/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1331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1/64/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1333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1/128/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E4D2B2D-C310-7534-CE98-DDF6EF25B5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4551508"/>
                  </p:ext>
                </p:extLst>
              </p:nvPr>
            </p:nvGraphicFramePr>
            <p:xfrm>
              <a:off x="168854" y="676656"/>
              <a:ext cx="2585374" cy="3037662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3636" r="-100469" b="-8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3636" r="-943" b="-8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101786" r="-100469" b="-6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101786" r="-943" b="-696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205455" r="-100469" b="-6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205455" r="-943" b="-6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300000" r="-100469" b="-498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300000" r="-943" b="-4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407273" r="-100469" b="-4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407273" r="-943" b="-40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498214" r="-1004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498214" r="-94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609091" r="-100469" b="-2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609091" r="-943" b="-20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696429" r="-100469" b="-1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696429" r="-943" b="-10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810909" r="-100469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810909" r="-943" b="-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4AF8143E-0027-FF54-DD7E-FF687457C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2399445"/>
                  </p:ext>
                </p:extLst>
              </p:nvPr>
            </p:nvGraphicFramePr>
            <p:xfrm>
              <a:off x="2751227" y="676656"/>
              <a:ext cx="2585374" cy="3037671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3111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1/32/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3113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1/64/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3131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1/64/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3133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1/128/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3311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1/64/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3313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1/128/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3331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1/128/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3333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1/256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4AF8143E-0027-FF54-DD7E-FF687457C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2399445"/>
                  </p:ext>
                </p:extLst>
              </p:nvPr>
            </p:nvGraphicFramePr>
            <p:xfrm>
              <a:off x="2751227" y="676656"/>
              <a:ext cx="2585374" cy="3037671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3636" r="-100469" b="-8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3636" r="-943" b="-8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101786" r="-100469" b="-6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101786" r="-943" b="-696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205455" r="-100469" b="-6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205455" r="-943" b="-6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300000" r="-100469" b="-498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300000" r="-943" b="-4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407273" r="-100469" b="-4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407273" r="-943" b="-40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498214" r="-1004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498214" r="-94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609091" r="-100469" b="-2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609091" r="-943" b="-20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696429" r="-100469" b="-1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696429" r="-943" b="-10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810909" r="-100469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810909" r="-943" b="-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D49ABF-50C2-0D19-081D-8298A892A603}"/>
                  </a:ext>
                </a:extLst>
              </p:cNvPr>
              <p:cNvSpPr txBox="1"/>
              <p:nvPr/>
            </p:nvSpPr>
            <p:spPr>
              <a:xfrm>
                <a:off x="543413" y="4777171"/>
                <a:ext cx="3822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Question: 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/>
                  <a:t>?  It’s just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/>
                  <a:t>!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D49ABF-50C2-0D19-081D-8298A892A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13" y="4777171"/>
                <a:ext cx="3822898" cy="307777"/>
              </a:xfrm>
              <a:prstGeom prst="rect">
                <a:avLst/>
              </a:prstGeom>
              <a:blipFill>
                <a:blip r:embed="rId13"/>
                <a:stretch>
                  <a:fillRect l="-478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8852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2B94D-EAB1-B9CF-439A-0AFCA69A8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4E4469B-D601-1AA7-E251-70DCA5AE764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Conditional Probability of all of the Outcomes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4E4469B-D601-1AA7-E251-70DCA5AE76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644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E0A28C97-8577-CF20-0C58-5729E610DB89}"/>
              </a:ext>
            </a:extLst>
          </p:cNvPr>
          <p:cNvSpPr/>
          <p:nvPr/>
        </p:nvSpPr>
        <p:spPr>
          <a:xfrm>
            <a:off x="4366311" y="3823779"/>
            <a:ext cx="1597828" cy="12611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12929DA-3D81-C003-7B01-B2C68E9B9E3F}"/>
                  </a:ext>
                </a:extLst>
              </p:cNvPr>
              <p:cNvSpPr/>
              <p:nvPr/>
            </p:nvSpPr>
            <p:spPr>
              <a:xfrm>
                <a:off x="4921857" y="4406377"/>
                <a:ext cx="663780" cy="500771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12929DA-3D81-C003-7B01-B2C68E9B9E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857" y="4406377"/>
                <a:ext cx="663780" cy="50077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F005B6-BFCD-7F84-12E9-E46B6FF1C105}"/>
                  </a:ext>
                </a:extLst>
              </p:cNvPr>
              <p:cNvSpPr txBox="1"/>
              <p:nvPr/>
            </p:nvSpPr>
            <p:spPr>
              <a:xfrm>
                <a:off x="2967354" y="4348985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F005B6-BFCD-7F84-12E9-E46B6FF1C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354" y="4348985"/>
                <a:ext cx="211607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8D6FAA-510C-F80A-DE65-1E3F2E33F7D8}"/>
                  </a:ext>
                </a:extLst>
              </p:cNvPr>
              <p:cNvSpPr txBox="1"/>
              <p:nvPr/>
            </p:nvSpPr>
            <p:spPr>
              <a:xfrm>
                <a:off x="5083426" y="3713328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=81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8D6FAA-510C-F80A-DE65-1E3F2E33F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426" y="3713328"/>
                <a:ext cx="211607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085F1A-C956-E847-5E58-13BE1DE172BF}"/>
              </a:ext>
            </a:extLst>
          </p:cNvPr>
          <p:cNvCxnSpPr>
            <a:cxnSpLocks/>
          </p:cNvCxnSpPr>
          <p:nvPr/>
        </p:nvCxnSpPr>
        <p:spPr>
          <a:xfrm flipV="1">
            <a:off x="5580809" y="3241176"/>
            <a:ext cx="2133600" cy="133349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DDC7C96-D6A8-E0D4-DB7F-770BE5C27747}"/>
              </a:ext>
            </a:extLst>
          </p:cNvPr>
          <p:cNvCxnSpPr>
            <a:cxnSpLocks/>
          </p:cNvCxnSpPr>
          <p:nvPr/>
        </p:nvCxnSpPr>
        <p:spPr>
          <a:xfrm flipV="1">
            <a:off x="4958509" y="2148975"/>
            <a:ext cx="1123950" cy="239395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5C65011-B54A-FE94-7EDA-0C5C6C73056B}"/>
                  </a:ext>
                </a:extLst>
              </p:cNvPr>
              <p:cNvSpPr/>
              <p:nvPr/>
            </p:nvSpPr>
            <p:spPr>
              <a:xfrm>
                <a:off x="6097490" y="990725"/>
                <a:ext cx="2952985" cy="2227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5C65011-B54A-FE94-7EDA-0C5C6C7305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490" y="990725"/>
                <a:ext cx="2952985" cy="22278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983F4C5-DB72-D082-E2DD-C0E754118A1A}"/>
                  </a:ext>
                </a:extLst>
              </p:cNvPr>
              <p:cNvSpPr txBox="1"/>
              <p:nvPr/>
            </p:nvSpPr>
            <p:spPr>
              <a:xfrm>
                <a:off x="6585990" y="1164392"/>
                <a:ext cx="70469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1111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1113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𝟏𝟏𝟑𝟏</m:t>
                      </m:r>
                    </m:oMath>
                  </m:oMathPara>
                </a14:m>
                <a:endParaRPr lang="en-US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1133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1311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1313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1331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1333</m:t>
                      </m:r>
                    </m:oMath>
                  </m:oMathPara>
                </a14:m>
                <a:endParaRPr lang="en-US"/>
              </a:p>
              <a:p>
                <a:endParaRPr lang="en-US" b="0"/>
              </a:p>
              <a:p>
                <a:endParaRPr lang="en-US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983F4C5-DB72-D082-E2DD-C0E754118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990" y="1164392"/>
                <a:ext cx="704694" cy="2246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648B3F-0F5B-A7AE-6AC2-51F479B34D7D}"/>
                  </a:ext>
                </a:extLst>
              </p:cNvPr>
              <p:cNvSpPr txBox="1"/>
              <p:nvPr/>
            </p:nvSpPr>
            <p:spPr>
              <a:xfrm>
                <a:off x="7779184" y="1164392"/>
                <a:ext cx="70469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3111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3113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3131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3133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3311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3313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3331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3333</m:t>
                      </m:r>
                    </m:oMath>
                  </m:oMathPara>
                </a14:m>
                <a:endParaRPr lang="en-US"/>
              </a:p>
              <a:p>
                <a:endParaRPr lang="en-US" b="0"/>
              </a:p>
              <a:p>
                <a:endParaRPr lang="en-US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648B3F-0F5B-A7AE-6AC2-51F479B34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184" y="1164392"/>
                <a:ext cx="704694" cy="22467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D9FA9C-6C21-81FF-9B16-0871BD9E9993}"/>
                  </a:ext>
                </a:extLst>
              </p:cNvPr>
              <p:cNvSpPr txBox="1"/>
              <p:nvPr/>
            </p:nvSpPr>
            <p:spPr>
              <a:xfrm>
                <a:off x="168854" y="4051455"/>
                <a:ext cx="345090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Above we have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tx1"/>
                    </a:solidFill>
                  </a:rPr>
                  <a:t>Importantly: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>
                  <a:solidFill>
                    <a:schemeClr val="tx1"/>
                  </a:solidFill>
                </a:endParaRPr>
              </a:p>
              <a:p>
                <a:r>
                  <a:rPr lang="en-US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D9FA9C-6C21-81FF-9B16-0871BD9E9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54" y="4051455"/>
                <a:ext cx="3450909" cy="738664"/>
              </a:xfrm>
              <a:prstGeom prst="rect">
                <a:avLst/>
              </a:prstGeom>
              <a:blipFill>
                <a:blip r:embed="rId10"/>
                <a:stretch>
                  <a:fillRect l="-530" t="-13223" b="-38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FA418CD-A332-7826-3F4F-710E7013B6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4758875"/>
                  </p:ext>
                </p:extLst>
              </p:nvPr>
            </p:nvGraphicFramePr>
            <p:xfrm>
              <a:off x="168854" y="676656"/>
              <a:ext cx="2585374" cy="3037662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1111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16/81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1113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8/81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1131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8/81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1133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4/81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1311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8/81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1313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4/81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1331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4/81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1333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2/81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FA418CD-A332-7826-3F4F-710E7013B6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4758875"/>
                  </p:ext>
                </p:extLst>
              </p:nvPr>
            </p:nvGraphicFramePr>
            <p:xfrm>
              <a:off x="168854" y="676656"/>
              <a:ext cx="2585374" cy="3037662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3636" r="-100469" b="-8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3636" r="-943" b="-8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101786" r="-100469" b="-6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101786" r="-943" b="-696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205455" r="-100469" b="-6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205455" r="-943" b="-6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300000" r="-100469" b="-498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300000" r="-943" b="-4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407273" r="-100469" b="-4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407273" r="-943" b="-40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498214" r="-1004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498214" r="-94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609091" r="-100469" b="-2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609091" r="-943" b="-20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696429" r="-100469" b="-1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696429" r="-943" b="-10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" t="-810909" r="-100469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943" t="-810909" r="-943" b="-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34A1F18A-DA11-884B-ACAC-8CD4BF51DC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5778614"/>
                  </p:ext>
                </p:extLst>
              </p:nvPr>
            </p:nvGraphicFramePr>
            <p:xfrm>
              <a:off x="2751227" y="676656"/>
              <a:ext cx="2585374" cy="3037671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3111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8/81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3113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4/81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3131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4/81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3133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2/81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3311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4/81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3313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2/81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3331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2/81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Inter" panose="02000503000000020004" pitchFamily="2" charset="0"/>
                                  </a:rPr>
                                  <m:t>3333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1/81</m:t>
                                </m:r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34A1F18A-DA11-884B-ACAC-8CD4BF51DC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5778614"/>
                  </p:ext>
                </p:extLst>
              </p:nvPr>
            </p:nvGraphicFramePr>
            <p:xfrm>
              <a:off x="2751227" y="676656"/>
              <a:ext cx="2585374" cy="3037671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292687">
                      <a:extLst>
                        <a:ext uri="{9D8B030D-6E8A-4147-A177-3AD203B41FA5}">
                          <a16:colId xmlns:a16="http://schemas.microsoft.com/office/drawing/2014/main" val="4055867740"/>
                        </a:ext>
                      </a:extLst>
                    </a:gridCol>
                    <a:gridCol w="1292687">
                      <a:extLst>
                        <a:ext uri="{9D8B030D-6E8A-4147-A177-3AD203B41FA5}">
                          <a16:colId xmlns:a16="http://schemas.microsoft.com/office/drawing/2014/main" val="1105956820"/>
                        </a:ext>
                      </a:extLst>
                    </a:gridCol>
                  </a:tblGrid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3636" r="-100469" b="-8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3636" r="-943" b="-8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0154283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101786" r="-100469" b="-6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101786" r="-943" b="-696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34761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205455" r="-100469" b="-6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205455" r="-943" b="-6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096710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300000" r="-100469" b="-498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300000" r="-943" b="-4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678586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407273" r="-100469" b="-4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407273" r="-943" b="-40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41351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498214" r="-1004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498214" r="-94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78771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609091" r="-100469" b="-2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609091" r="-943" b="-20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574192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696429" r="-100469" b="-1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696429" r="-943" b="-10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612248"/>
                      </a:ext>
                    </a:extLst>
                  </a:tr>
                  <a:tr h="3375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69" t="-810909" r="-100469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943" t="-810909" r="-943" b="-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8629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4785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06FD3-716E-3876-A229-2F29E2FB6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02298-B650-2DDF-6E2B-5CB85D25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Conditional Probability Formula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8AE7111-A857-284F-62BA-00E63481C38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What we’ve just derived: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/>
                  <a:t> is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, the following is always true: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8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num>
                        <m:den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And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, we have of course that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8AE7111-A857-284F-62BA-00E63481C3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286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C3F7E-963F-A44A-D0AA-FC68D9B28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175ED-CD57-F287-DA4B-A682AA20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Viewpoint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1EDC251-F7F2-3916-8C2C-3E5C5AB3E3C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7044" y="402200"/>
                <a:ext cx="8728948" cy="3416400"/>
              </a:xfrm>
            </p:spPr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Another way of thinking about this: We know that the conditional probabilities must sum to 1.</a:t>
                </a:r>
              </a:p>
              <a:p>
                <a:r>
                  <a:rPr lang="en-US"/>
                  <a:t>If we’re picking only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, then the sum of the chance of all possible choices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must be 100%.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If we didn’t rescale, i.e.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/>
                  <a:t>, then we’d end up with a contradiction: 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To avoid this problem, we must divide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/>
                  <a:t>, i.e.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r>
                  <a:rPr lang="en-US"/>
                  <a:t> </a:t>
                </a:r>
              </a:p>
              <a:p>
                <a:pPr marL="12700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1EDC251-F7F2-3916-8C2C-3E5C5AB3E3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044" y="402200"/>
                <a:ext cx="8728948" cy="3416400"/>
              </a:xfrm>
              <a:blipFill>
                <a:blip r:embed="rId3"/>
                <a:stretch>
                  <a:fillRect b="-3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1E1CFA-30EA-F384-59FE-D65F35F5D185}"/>
                  </a:ext>
                </a:extLst>
              </p:cNvPr>
              <p:cNvSpPr txBox="1"/>
              <p:nvPr/>
            </p:nvSpPr>
            <p:spPr>
              <a:xfrm>
                <a:off x="2707415" y="3447144"/>
                <a:ext cx="1676400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e>
                              <m:r>
                                <a:rPr lang="en-US" sz="1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1E1CFA-30EA-F384-59FE-D65F35F5D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415" y="3447144"/>
                <a:ext cx="1676400" cy="764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18B770-5007-A1D6-448D-11EA37F3A23C}"/>
                  </a:ext>
                </a:extLst>
              </p:cNvPr>
              <p:cNvSpPr txBox="1"/>
              <p:nvPr/>
            </p:nvSpPr>
            <p:spPr>
              <a:xfrm>
                <a:off x="4224248" y="3515382"/>
                <a:ext cx="1403963" cy="672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18B770-5007-A1D6-448D-11EA37F3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248" y="3515382"/>
                <a:ext cx="1403963" cy="672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E7D7A3-084C-8DC4-67D1-81AFA44C4F12}"/>
                  </a:ext>
                </a:extLst>
              </p:cNvPr>
              <p:cNvSpPr txBox="1"/>
              <p:nvPr/>
            </p:nvSpPr>
            <p:spPr>
              <a:xfrm>
                <a:off x="5427435" y="3654280"/>
                <a:ext cx="86615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E7D7A3-084C-8DC4-67D1-81AFA44C4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435" y="3654280"/>
                <a:ext cx="866159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48A8EE-4625-1D91-D983-61AA560B4FD1}"/>
                  </a:ext>
                </a:extLst>
              </p:cNvPr>
              <p:cNvSpPr txBox="1"/>
              <p:nvPr/>
            </p:nvSpPr>
            <p:spPr>
              <a:xfrm>
                <a:off x="3428405" y="1924672"/>
                <a:ext cx="2045381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e>
                              <m:r>
                                <a:rPr lang="en-US" sz="1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48A8EE-4625-1D91-D983-61AA560B4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405" y="1924672"/>
                <a:ext cx="2045381" cy="7645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22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11BAE-C036-6775-6B66-CBDD117DF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FDE95C-4650-E172-149F-2AD935E58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2375" y="402198"/>
            <a:ext cx="4153700" cy="4260900"/>
          </a:xfrm>
        </p:spPr>
        <p:txBody>
          <a:bodyPr/>
          <a:lstStyle/>
          <a:p>
            <a:pPr marL="127000" indent="0">
              <a:buFont typeface="Roboto Light"/>
              <a:buNone/>
            </a:pPr>
            <a:r>
              <a:rPr lang="en-US" b="1">
                <a:solidFill>
                  <a:schemeClr val="accent3"/>
                </a:solidFill>
                <a:latin typeface="+mj-lt"/>
              </a:rPr>
              <a:t>Conditional Probabilities: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Conditional Probability of an Outcome</a:t>
            </a:r>
          </a:p>
          <a:p>
            <a:r>
              <a:rPr lang="en-US" b="1">
                <a:solidFill>
                  <a:schemeClr val="accent3"/>
                </a:solidFill>
                <a:latin typeface="+mj-lt"/>
              </a:rPr>
              <a:t>Conditional Probability of an Event</a:t>
            </a:r>
          </a:p>
          <a:p>
            <a:pPr marL="127000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Bayesian Inference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Bayes Rule and the Total Probability Rule (TPR)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Applications of Bayes and TPR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Generalized Bayes and TPR</a:t>
            </a:r>
          </a:p>
          <a:p>
            <a:pPr marL="127000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Combinations of Events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Independence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Intersections and The Product Rule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Product Rule Applications and Proof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Unions of Events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Unions of Events (Large N)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CF2EA1-2BEF-DCCC-A66A-FE07FFA90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Conditional Probability of an Event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A0D0D91-9EF4-18CF-BBB6-F3962876206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  <a:p>
            <a:r>
              <a:rPr lang="en-US" b="1"/>
              <a:t>Notes 14</a:t>
            </a:r>
          </a:p>
          <a:p>
            <a:r>
              <a:rPr lang="en-US"/>
              <a:t>Lecture 16/17, CS70 Fall 2025</a:t>
            </a:r>
          </a:p>
        </p:txBody>
      </p:sp>
    </p:spTree>
    <p:extLst>
      <p:ext uri="{BB962C8B-B14F-4D97-AF65-F5344CB8AC3E}">
        <p14:creationId xmlns:p14="http://schemas.microsoft.com/office/powerpoint/2010/main" val="3258417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026355-D68C-4693-B6A7-EA99DFF7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Dice Rolling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78FF8A-EE6D-4086-8558-2E444C50742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Suppose we are back to fair 3-sided dice. 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be the event where we roll at least three 1s. What is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?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78FF8A-EE6D-4086-8558-2E444C5074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605420-331C-49AB-B180-D29774E77025}"/>
                  </a:ext>
                </a:extLst>
              </p:cNvPr>
              <p:cNvSpPr txBox="1"/>
              <p:nvPr/>
            </p:nvSpPr>
            <p:spPr>
              <a:xfrm>
                <a:off x="2218890" y="1785005"/>
                <a:ext cx="57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8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605420-331C-49AB-B180-D29774E77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890" y="1785005"/>
                <a:ext cx="576338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FF925BE2-2346-1831-6B1D-2475E129A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929" y="2745007"/>
            <a:ext cx="2295591" cy="221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53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BA51B-218F-94FC-A82C-2CFA4DA8D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19CEB4-A693-41B9-B489-AD3A7FDA4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2374" y="402198"/>
            <a:ext cx="4179225" cy="4260900"/>
          </a:xfrm>
        </p:spPr>
        <p:txBody>
          <a:bodyPr/>
          <a:lstStyle/>
          <a:p>
            <a:pPr marL="127000" indent="0">
              <a:buNone/>
            </a:pPr>
            <a:r>
              <a:rPr lang="en-US" b="1">
                <a:solidFill>
                  <a:schemeClr val="accent3"/>
                </a:solidFill>
                <a:latin typeface="+mj-lt"/>
              </a:rPr>
              <a:t>Conditional Probabilities:</a:t>
            </a:r>
          </a:p>
          <a:p>
            <a:r>
              <a:rPr lang="en-US" b="1">
                <a:solidFill>
                  <a:schemeClr val="accent3"/>
                </a:solidFill>
                <a:latin typeface="+mj-lt"/>
              </a:rPr>
              <a:t>Conditional Probability of an Outcome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Conditional Probability of an Event</a:t>
            </a:r>
          </a:p>
          <a:p>
            <a:pPr marL="127000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Bayesian Inference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Bayes Rule and the Total Probability Rule (TPR)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Applications of Bayes and TPR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Generalized Bayes and TPR</a:t>
            </a:r>
          </a:p>
          <a:p>
            <a:pPr marL="127000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Combinations of Events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Independence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Intersections and The Product Rule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Product Rule Applications and Proof and Proof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Unions of Events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Unions of Events (Large N)</a:t>
            </a:r>
          </a:p>
          <a:p>
            <a:pPr marL="127000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E486BC-30E8-42D3-DC0B-FDDEB487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Conditional Probability of an Outcome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64BA6B0-2164-3091-1619-EE509AEA642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  <a:p>
            <a:r>
              <a:rPr lang="en-US" b="1"/>
              <a:t>Notes 14</a:t>
            </a:r>
          </a:p>
          <a:p>
            <a:r>
              <a:rPr lang="en-US"/>
              <a:t>Lecture 16/17, CS70 Fall 2025</a:t>
            </a:r>
          </a:p>
        </p:txBody>
      </p:sp>
    </p:spTree>
    <p:extLst>
      <p:ext uri="{BB962C8B-B14F-4D97-AF65-F5344CB8AC3E}">
        <p14:creationId xmlns:p14="http://schemas.microsoft.com/office/powerpoint/2010/main" val="2606565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06DC3-9477-F43E-534B-648185557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27710-293E-D73B-9631-31A7E879E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Dice Rolling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5625BF9-4B25-C343-4930-B78EE79F7C8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Suppose we are back to fair 3-sided dice.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be the event where we roll at least three 1s. What is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?</a:t>
                </a:r>
              </a:p>
              <a:p>
                <a:pPr marL="285750" indent="-285750"/>
                <a:r>
                  <a:rPr lang="en-US"/>
                  <a:t>This is just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8×1/81+1/81=9</m:t>
                    </m:r>
                    <m:r>
                      <m:rPr>
                        <m:lit/>
                      </m:rPr>
                      <a:rPr lang="en-US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>
                        <a:latin typeface="Cambria Math" panose="02040503050406030204" pitchFamily="18" charset="0"/>
                      </a:rPr>
                      <m:t>81</m:t>
                    </m:r>
                  </m:oMath>
                </a14:m>
                <a:r>
                  <a:rPr lang="en-US"/>
                  <a:t>.</a:t>
                </a:r>
              </a:p>
              <a:p>
                <a:pPr marL="285750" indent="-285750"/>
                <a:endParaRPr lang="en-US"/>
              </a:p>
              <a:p>
                <a:pPr marL="285750" indent="-285750"/>
                <a:endParaRPr lang="en-US"/>
              </a:p>
              <a:p>
                <a:pPr marL="285750" indent="-285750"/>
                <a:endParaRPr lang="en-US"/>
              </a:p>
              <a:p>
                <a:pPr marL="285750" indent="-285750"/>
                <a:endParaRPr lang="en-US"/>
              </a:p>
              <a:p>
                <a:pPr marL="285750" indent="-285750"/>
                <a:endParaRPr lang="en-US"/>
              </a:p>
              <a:p>
                <a:pPr marL="285750" indent="-285750"/>
                <a:endParaRPr lang="en-US"/>
              </a:p>
              <a:p>
                <a:pPr marL="0" indent="0">
                  <a:buNone/>
                </a:pPr>
                <a:r>
                  <a:rPr lang="en-US"/>
                  <a:t>That is, since probability space is uniform: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den>
                    </m:f>
                  </m:oMath>
                </a14:m>
                <a:endParaRPr lang="en-US" b="1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5625BF9-4B25-C343-4930-B78EE79F7C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4" b="-9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6EBF1D-2455-50B3-6563-B2E77EB01A2A}"/>
                  </a:ext>
                </a:extLst>
              </p:cNvPr>
              <p:cNvSpPr txBox="1"/>
              <p:nvPr/>
            </p:nvSpPr>
            <p:spPr>
              <a:xfrm>
                <a:off x="2218890" y="1785005"/>
                <a:ext cx="57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8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6EBF1D-2455-50B3-6563-B2E77EB01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890" y="1785005"/>
                <a:ext cx="576338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032EC4-59D3-61AA-8C93-B8121301F58C}"/>
                  </a:ext>
                </a:extLst>
              </p:cNvPr>
              <p:cNvSpPr txBox="1"/>
              <p:nvPr/>
            </p:nvSpPr>
            <p:spPr>
              <a:xfrm>
                <a:off x="1488515" y="2218162"/>
                <a:ext cx="70469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𝟑𝟏𝟏𝟏</m:t>
                      </m:r>
                    </m:oMath>
                  </m:oMathPara>
                </a14:m>
                <a:endParaRPr lang="en-US" b="1" i="1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𝟏𝟑𝟏𝟏</m:t>
                      </m:r>
                    </m:oMath>
                  </m:oMathPara>
                </a14:m>
                <a:endParaRPr lang="en-US" b="1" i="1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𝟏𝟏𝟏𝟑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𝟏𝟏𝟏𝟑</m:t>
                      </m:r>
                    </m:oMath>
                  </m:oMathPara>
                </a14:m>
                <a:endParaRPr lang="en-US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032EC4-59D3-61AA-8C93-B8121301F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515" y="2218162"/>
                <a:ext cx="704694" cy="954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60EBE8-3BD6-226A-C4DA-BB24E0DC5920}"/>
                  </a:ext>
                </a:extLst>
              </p:cNvPr>
              <p:cNvSpPr txBox="1"/>
              <p:nvPr/>
            </p:nvSpPr>
            <p:spPr>
              <a:xfrm>
                <a:off x="547887" y="2218162"/>
                <a:ext cx="70469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𝟐𝟏𝟏𝟏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𝟏𝟐𝟏𝟏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𝟏𝟏𝟐𝟏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𝟏𝟏𝟏𝟐</m:t>
                      </m:r>
                    </m:oMath>
                  </m:oMathPara>
                </a14:m>
                <a:endParaRPr lang="en-US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60EBE8-3BD6-226A-C4DA-BB24E0DC5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87" y="2218162"/>
                <a:ext cx="704694" cy="954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075D21BE-22BC-F405-EE03-FB17B5EFD46C}"/>
              </a:ext>
            </a:extLst>
          </p:cNvPr>
          <p:cNvSpPr/>
          <p:nvPr/>
        </p:nvSpPr>
        <p:spPr>
          <a:xfrm rot="16200000">
            <a:off x="2062041" y="1192629"/>
            <a:ext cx="238539" cy="934596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EA313-7E99-2484-D007-BF2377E4674B}"/>
              </a:ext>
            </a:extLst>
          </p:cNvPr>
          <p:cNvSpPr txBox="1"/>
          <p:nvPr/>
        </p:nvSpPr>
        <p:spPr>
          <a:xfrm>
            <a:off x="269348" y="1812882"/>
            <a:ext cx="237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Chance of three 1s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2095A5-AA71-1E39-2AD5-5909DA9309FA}"/>
              </a:ext>
            </a:extLst>
          </p:cNvPr>
          <p:cNvSpPr txBox="1"/>
          <p:nvPr/>
        </p:nvSpPr>
        <p:spPr>
          <a:xfrm>
            <a:off x="2801007" y="1842077"/>
            <a:ext cx="242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Chance of four 1s.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8723EE70-D07E-7362-0E18-572A05BE1008}"/>
              </a:ext>
            </a:extLst>
          </p:cNvPr>
          <p:cNvSpPr/>
          <p:nvPr/>
        </p:nvSpPr>
        <p:spPr>
          <a:xfrm rot="16200000">
            <a:off x="2952044" y="1406901"/>
            <a:ext cx="238539" cy="526187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E42242-4FB6-B5A8-3D95-592E287517D7}"/>
                  </a:ext>
                </a:extLst>
              </p:cNvPr>
              <p:cNvSpPr txBox="1"/>
              <p:nvPr/>
            </p:nvSpPr>
            <p:spPr>
              <a:xfrm>
                <a:off x="3464813" y="2211409"/>
                <a:ext cx="5503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𝟏𝟏𝟏𝟏</m:t>
                      </m:r>
                    </m:oMath>
                  </m:oMathPara>
                </a14:m>
                <a:endParaRPr lang="en-US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E42242-4FB6-B5A8-3D95-592E28751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13" y="2211409"/>
                <a:ext cx="550376" cy="307777"/>
              </a:xfrm>
              <a:prstGeom prst="rect">
                <a:avLst/>
              </a:prstGeom>
              <a:blipFill>
                <a:blip r:embed="rId6"/>
                <a:stretch>
                  <a:fillRect r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B812F0D0-2F75-72BC-AD6F-237F5674DAEA}"/>
              </a:ext>
            </a:extLst>
          </p:cNvPr>
          <p:cNvGrpSpPr/>
          <p:nvPr/>
        </p:nvGrpSpPr>
        <p:grpSpPr>
          <a:xfrm>
            <a:off x="5239726" y="3629564"/>
            <a:ext cx="2964474" cy="1261169"/>
            <a:chOff x="5239726" y="3629564"/>
            <a:chExt cx="2964474" cy="126116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EAE29F5-7AE8-AE04-97F4-0B93CBB1565F}"/>
                </a:ext>
              </a:extLst>
            </p:cNvPr>
            <p:cNvSpPr/>
            <p:nvPr/>
          </p:nvSpPr>
          <p:spPr>
            <a:xfrm>
              <a:off x="6606372" y="3629564"/>
              <a:ext cx="1597828" cy="12611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E594DC6-FF74-DBDB-2465-7686A415E540}"/>
                </a:ext>
              </a:extLst>
            </p:cNvPr>
            <p:cNvSpPr/>
            <p:nvPr/>
          </p:nvSpPr>
          <p:spPr>
            <a:xfrm>
              <a:off x="7511956" y="3793697"/>
              <a:ext cx="469900" cy="66378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accent3"/>
                  </a:solidFill>
                </a:rPr>
                <a:t>A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E16307C-0659-FC31-E469-2E41B16B890A}"/>
                    </a:ext>
                  </a:extLst>
                </p:cNvPr>
                <p:cNvSpPr txBox="1"/>
                <p:nvPr/>
              </p:nvSpPr>
              <p:spPr>
                <a:xfrm>
                  <a:off x="5239726" y="4303588"/>
                  <a:ext cx="21160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E16307C-0659-FC31-E469-2E41B16B89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726" y="4303588"/>
                  <a:ext cx="2116072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16279A-3D23-BFCA-9C57-13B885093786}"/>
                  </a:ext>
                </a:extLst>
              </p:cNvPr>
              <p:cNvSpPr txBox="1"/>
              <p:nvPr/>
            </p:nvSpPr>
            <p:spPr>
              <a:xfrm>
                <a:off x="8122218" y="3904384"/>
                <a:ext cx="10108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16279A-3D23-BFCA-9C57-13B885093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218" y="3904384"/>
                <a:ext cx="101085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890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21983-D388-B19B-74C3-88181ABC0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AD0C73-A8F1-58DC-403C-33D94E4AB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Conditional Probability of an Event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4F0DF8A-35BD-5AB8-9127-26DE9B03D11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Suppose we are back to fair 3-sided dice. 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be the event where we roll at least three 1s. 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be the event from before where we roll no 2s.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/>
                  <a:t>?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4F0DF8A-35BD-5AB8-9127-26DE9B03D1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609F579-BE24-A48C-54E6-0E1189FC1405}"/>
              </a:ext>
            </a:extLst>
          </p:cNvPr>
          <p:cNvGrpSpPr/>
          <p:nvPr/>
        </p:nvGrpSpPr>
        <p:grpSpPr>
          <a:xfrm>
            <a:off x="5239726" y="3629564"/>
            <a:ext cx="2964474" cy="1261169"/>
            <a:chOff x="5239726" y="3629564"/>
            <a:chExt cx="2964474" cy="126116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2394DB-C50D-84AE-A5D8-58E09B64E634}"/>
                </a:ext>
              </a:extLst>
            </p:cNvPr>
            <p:cNvSpPr/>
            <p:nvPr/>
          </p:nvSpPr>
          <p:spPr>
            <a:xfrm>
              <a:off x="6606372" y="3629564"/>
              <a:ext cx="1597828" cy="12611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DAA6917-AE1C-A49F-9AA8-48ED3521B540}"/>
                </a:ext>
              </a:extLst>
            </p:cNvPr>
            <p:cNvSpPr/>
            <p:nvPr/>
          </p:nvSpPr>
          <p:spPr>
            <a:xfrm>
              <a:off x="7511956" y="3793697"/>
              <a:ext cx="469900" cy="66378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accent3"/>
                  </a:solidFill>
                </a:rPr>
                <a:t>A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1E173AE-3D48-6282-2B9D-A02AE516936E}"/>
                </a:ext>
              </a:extLst>
            </p:cNvPr>
            <p:cNvSpPr/>
            <p:nvPr/>
          </p:nvSpPr>
          <p:spPr>
            <a:xfrm>
              <a:off x="7161918" y="4212162"/>
              <a:ext cx="663780" cy="500771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accent2"/>
                  </a:solidFill>
                </a:rPr>
                <a:t>B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6C91166-57DC-88F7-1103-C28226269649}"/>
                    </a:ext>
                  </a:extLst>
                </p:cNvPr>
                <p:cNvSpPr txBox="1"/>
                <p:nvPr/>
              </p:nvSpPr>
              <p:spPr>
                <a:xfrm>
                  <a:off x="5239726" y="4303588"/>
                  <a:ext cx="21160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6C91166-57DC-88F7-1103-C28226269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726" y="4303588"/>
                  <a:ext cx="2116072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4B0B4A-CFE4-2D73-1EE5-D2008B0CC599}"/>
                  </a:ext>
                </a:extLst>
              </p:cNvPr>
              <p:cNvSpPr txBox="1"/>
              <p:nvPr/>
            </p:nvSpPr>
            <p:spPr>
              <a:xfrm>
                <a:off x="8122218" y="3904384"/>
                <a:ext cx="10108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4B0B4A-CFE4-2D73-1EE5-D2008B0CC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218" y="3904384"/>
                <a:ext cx="101085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61A90C-7224-D64A-339A-9214B2EA624C}"/>
                  </a:ext>
                </a:extLst>
              </p:cNvPr>
              <p:cNvSpPr txBox="1"/>
              <p:nvPr/>
            </p:nvSpPr>
            <p:spPr>
              <a:xfrm>
                <a:off x="7637921" y="4825745"/>
                <a:ext cx="10108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61A90C-7224-D64A-339A-9214B2EA6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921" y="4825745"/>
                <a:ext cx="101085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37BB8F-24D2-A8B3-B627-064390E1B385}"/>
                  </a:ext>
                </a:extLst>
              </p:cNvPr>
              <p:cNvSpPr txBox="1"/>
              <p:nvPr/>
            </p:nvSpPr>
            <p:spPr>
              <a:xfrm>
                <a:off x="3495661" y="1246013"/>
                <a:ext cx="70469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𝟑𝟏𝟏𝟏</m:t>
                      </m:r>
                    </m:oMath>
                  </m:oMathPara>
                </a14:m>
                <a:endParaRPr lang="en-US" b="1" i="1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𝟏𝟑𝟏𝟏</m:t>
                      </m:r>
                    </m:oMath>
                  </m:oMathPara>
                </a14:m>
                <a:endParaRPr lang="en-US" b="1" i="1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𝟏𝟏𝟏𝟑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𝟏𝟏𝟏𝟑</m:t>
                      </m:r>
                    </m:oMath>
                  </m:oMathPara>
                </a14:m>
                <a:endParaRPr lang="en-US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37BB8F-24D2-A8B3-B627-064390E1B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61" y="1246013"/>
                <a:ext cx="704694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A3F4CA-F1E4-072D-512A-8DDE5FFB4DFC}"/>
                  </a:ext>
                </a:extLst>
              </p:cNvPr>
              <p:cNvSpPr txBox="1"/>
              <p:nvPr/>
            </p:nvSpPr>
            <p:spPr>
              <a:xfrm>
                <a:off x="2555033" y="1246013"/>
                <a:ext cx="70469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𝟐𝟏𝟏𝟏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𝟏𝟐𝟏𝟏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𝟏𝟏𝟐𝟏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𝟏𝟏𝟏𝟐</m:t>
                      </m:r>
                    </m:oMath>
                  </m:oMathPara>
                </a14:m>
                <a:endParaRPr lang="en-US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A3F4CA-F1E4-072D-512A-8DDE5FFB4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033" y="1246013"/>
                <a:ext cx="704694" cy="9541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74E0CB5-6B3A-E179-8CEA-C79B76D500CE}"/>
                  </a:ext>
                </a:extLst>
              </p:cNvPr>
              <p:cNvSpPr txBox="1"/>
              <p:nvPr/>
            </p:nvSpPr>
            <p:spPr>
              <a:xfrm>
                <a:off x="4436418" y="1260532"/>
                <a:ext cx="5503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𝟏𝟏𝟏𝟏</m:t>
                      </m:r>
                    </m:oMath>
                  </m:oMathPara>
                </a14:m>
                <a:endParaRPr lang="en-US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74E0CB5-6B3A-E179-8CEA-C79B76D50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418" y="1260532"/>
                <a:ext cx="550376" cy="307777"/>
              </a:xfrm>
              <a:prstGeom prst="rect">
                <a:avLst/>
              </a:prstGeom>
              <a:blipFill>
                <a:blip r:embed="rId8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906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1C1F7-DFD8-325B-D4BE-F20302D19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2A0CBC-D40C-95D8-A6CB-31576E3F6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Conditional Probability of an Event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4B58068-835C-EE42-BB81-CA5DAAE2067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Suppose we are back to fair 3-sided dice. 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be the event where we roll at least three 1s. 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be the event from before where we roll no 2s.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/>
                  <a:t>?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We know that the probability of an event is just the sum of probabilities of individual outcomes.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So: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=2111</m:t>
                        </m:r>
                      </m:e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=1111</m:t>
                        </m:r>
                      </m:e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4B58068-835C-EE42-BB81-CA5DAAE206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4" b="-24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BDDA5195-194A-9132-AB9A-8CCB227895F8}"/>
              </a:ext>
            </a:extLst>
          </p:cNvPr>
          <p:cNvGrpSpPr/>
          <p:nvPr/>
        </p:nvGrpSpPr>
        <p:grpSpPr>
          <a:xfrm>
            <a:off x="5239726" y="3629564"/>
            <a:ext cx="2964474" cy="1261169"/>
            <a:chOff x="5239726" y="3629564"/>
            <a:chExt cx="2964474" cy="126116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C9A654-33BB-2FC2-798A-76801846CB92}"/>
                </a:ext>
              </a:extLst>
            </p:cNvPr>
            <p:cNvSpPr/>
            <p:nvPr/>
          </p:nvSpPr>
          <p:spPr>
            <a:xfrm>
              <a:off x="6606372" y="3629564"/>
              <a:ext cx="1597828" cy="12611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45C2858-CA0D-6A44-F7EF-938282EDFCE6}"/>
                </a:ext>
              </a:extLst>
            </p:cNvPr>
            <p:cNvSpPr/>
            <p:nvPr/>
          </p:nvSpPr>
          <p:spPr>
            <a:xfrm>
              <a:off x="7511956" y="3793697"/>
              <a:ext cx="469900" cy="66378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accent3"/>
                  </a:solidFill>
                </a:rPr>
                <a:t>A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4341192-E828-4901-9CFF-564F6C438D18}"/>
                </a:ext>
              </a:extLst>
            </p:cNvPr>
            <p:cNvSpPr/>
            <p:nvPr/>
          </p:nvSpPr>
          <p:spPr>
            <a:xfrm>
              <a:off x="7161918" y="4212162"/>
              <a:ext cx="663780" cy="500771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accent2"/>
                  </a:solidFill>
                </a:rPr>
                <a:t>B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D0731DA-5563-2DAF-8704-285B735755A4}"/>
                    </a:ext>
                  </a:extLst>
                </p:cNvPr>
                <p:cNvSpPr txBox="1"/>
                <p:nvPr/>
              </p:nvSpPr>
              <p:spPr>
                <a:xfrm>
                  <a:off x="5239726" y="4303588"/>
                  <a:ext cx="21160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D0731DA-5563-2DAF-8704-285B735755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726" y="4303588"/>
                  <a:ext cx="2116072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2D253C-9513-FB9B-ED64-90BFBC619AF2}"/>
                  </a:ext>
                </a:extLst>
              </p:cNvPr>
              <p:cNvSpPr txBox="1"/>
              <p:nvPr/>
            </p:nvSpPr>
            <p:spPr>
              <a:xfrm>
                <a:off x="3495661" y="1246013"/>
                <a:ext cx="70469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𝟑𝟏𝟏𝟏</m:t>
                      </m:r>
                    </m:oMath>
                  </m:oMathPara>
                </a14:m>
                <a:endParaRPr lang="en-US" b="1" i="1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𝟏𝟑𝟏𝟏</m:t>
                      </m:r>
                    </m:oMath>
                  </m:oMathPara>
                </a14:m>
                <a:endParaRPr lang="en-US" b="1" i="1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𝟏𝟏𝟏𝟑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𝟏𝟏𝟏𝟑</m:t>
                      </m:r>
                    </m:oMath>
                  </m:oMathPara>
                </a14:m>
                <a:endParaRPr lang="en-US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2D253C-9513-FB9B-ED64-90BFBC619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61" y="1246013"/>
                <a:ext cx="704694" cy="954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2650AD-7D99-6F47-7D4C-9B2F7DD6542A}"/>
                  </a:ext>
                </a:extLst>
              </p:cNvPr>
              <p:cNvSpPr txBox="1"/>
              <p:nvPr/>
            </p:nvSpPr>
            <p:spPr>
              <a:xfrm>
                <a:off x="2555033" y="1246013"/>
                <a:ext cx="70469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𝟐𝟏𝟏𝟏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𝟏𝟐𝟏𝟏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𝟏𝟏𝟐𝟏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𝟏𝟏𝟏𝟐</m:t>
                      </m:r>
                    </m:oMath>
                  </m:oMathPara>
                </a14:m>
                <a:endParaRPr lang="en-US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2650AD-7D99-6F47-7D4C-9B2F7DD65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033" y="1246013"/>
                <a:ext cx="704694" cy="954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12E616-541E-7F73-D080-E2F137F90D1E}"/>
                  </a:ext>
                </a:extLst>
              </p:cNvPr>
              <p:cNvSpPr txBox="1"/>
              <p:nvPr/>
            </p:nvSpPr>
            <p:spPr>
              <a:xfrm>
                <a:off x="4436418" y="1260532"/>
                <a:ext cx="5503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𝟏𝟏𝟏𝟏</m:t>
                      </m:r>
                    </m:oMath>
                  </m:oMathPara>
                </a14:m>
                <a:endParaRPr lang="en-US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12E616-541E-7F73-D080-E2F137F90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418" y="1260532"/>
                <a:ext cx="550376" cy="307777"/>
              </a:xfrm>
              <a:prstGeom prst="rect">
                <a:avLst/>
              </a:prstGeom>
              <a:blipFill>
                <a:blip r:embed="rId6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0055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F11BFE-CF44-E142-47DF-FBD3EAF99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98D85E-12AB-77E3-71CB-F820FC901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Conditional Probability of an Event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D162CE8-F3BB-299F-1B46-4DD5D03D7F5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Suppose we are back to fair 3-sided dice. 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be the event where we roll at least three 1s. 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be the event from before where we roll no 2s.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/>
                  <a:t>?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We know that the probability of an event is just the sum of probabilities of individual outcomes.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So: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=2111</m:t>
                        </m:r>
                      </m:e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=1111</m:t>
                        </m:r>
                      </m:e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D162CE8-F3BB-299F-1B46-4DD5D03D7F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4" b="-24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8B46FBF-0F14-7773-3E0F-3C29BA82D37D}"/>
              </a:ext>
            </a:extLst>
          </p:cNvPr>
          <p:cNvGrpSpPr/>
          <p:nvPr/>
        </p:nvGrpSpPr>
        <p:grpSpPr>
          <a:xfrm>
            <a:off x="5239726" y="3629564"/>
            <a:ext cx="2964474" cy="1261169"/>
            <a:chOff x="5239726" y="3629564"/>
            <a:chExt cx="2964474" cy="126116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F5E2ACF-67C2-63BB-22B2-BFE4D41A6F40}"/>
                </a:ext>
              </a:extLst>
            </p:cNvPr>
            <p:cNvSpPr/>
            <p:nvPr/>
          </p:nvSpPr>
          <p:spPr>
            <a:xfrm>
              <a:off x="6606372" y="3629564"/>
              <a:ext cx="1597828" cy="12611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E0DC08B-F4AB-10B5-FBAA-7806F896B0C0}"/>
                </a:ext>
              </a:extLst>
            </p:cNvPr>
            <p:cNvSpPr/>
            <p:nvPr/>
          </p:nvSpPr>
          <p:spPr>
            <a:xfrm>
              <a:off x="7511956" y="3793697"/>
              <a:ext cx="469900" cy="66378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accent3"/>
                  </a:solidFill>
                </a:rPr>
                <a:t>A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17BAC38-5791-6AD2-C65D-1D3977E40947}"/>
                </a:ext>
              </a:extLst>
            </p:cNvPr>
            <p:cNvSpPr/>
            <p:nvPr/>
          </p:nvSpPr>
          <p:spPr>
            <a:xfrm>
              <a:off x="7161918" y="4212162"/>
              <a:ext cx="663780" cy="500771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accent2"/>
                  </a:solidFill>
                </a:rPr>
                <a:t>B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B8705A2-B8E3-B961-8BB3-F6407151F481}"/>
                    </a:ext>
                  </a:extLst>
                </p:cNvPr>
                <p:cNvSpPr txBox="1"/>
                <p:nvPr/>
              </p:nvSpPr>
              <p:spPr>
                <a:xfrm>
                  <a:off x="5239726" y="4303588"/>
                  <a:ext cx="21160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B8705A2-B8E3-B961-8BB3-F6407151F4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726" y="4303588"/>
                  <a:ext cx="2116072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AB8D2E-A010-F50D-2D8D-ED3199320759}"/>
              </a:ext>
            </a:extLst>
          </p:cNvPr>
          <p:cNvSpPr txBox="1"/>
          <p:nvPr/>
        </p:nvSpPr>
        <p:spPr>
          <a:xfrm>
            <a:off x="2222713" y="4759079"/>
            <a:ext cx="281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What are these values?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B32CE4-2443-3D88-3949-ED8547A7F1E8}"/>
                  </a:ext>
                </a:extLst>
              </p:cNvPr>
              <p:cNvSpPr txBox="1"/>
              <p:nvPr/>
            </p:nvSpPr>
            <p:spPr>
              <a:xfrm>
                <a:off x="7637921" y="4825745"/>
                <a:ext cx="10108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B32CE4-2443-3D88-3949-ED8547A7F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921" y="4825745"/>
                <a:ext cx="101085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B2BD6A-16D4-05A0-04CD-6EE7CBEBBE33}"/>
                  </a:ext>
                </a:extLst>
              </p:cNvPr>
              <p:cNvSpPr txBox="1"/>
              <p:nvPr/>
            </p:nvSpPr>
            <p:spPr>
              <a:xfrm>
                <a:off x="8122218" y="3904384"/>
                <a:ext cx="10108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B2BD6A-16D4-05A0-04CD-6EE7CBEBB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218" y="3904384"/>
                <a:ext cx="101085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016C82-6A50-8411-02F0-6DFF3328E3EB}"/>
                  </a:ext>
                </a:extLst>
              </p:cNvPr>
              <p:cNvSpPr txBox="1"/>
              <p:nvPr/>
            </p:nvSpPr>
            <p:spPr>
              <a:xfrm>
                <a:off x="3495661" y="1246013"/>
                <a:ext cx="70469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𝟑𝟏𝟏𝟏</m:t>
                      </m:r>
                    </m:oMath>
                  </m:oMathPara>
                </a14:m>
                <a:endParaRPr lang="en-US" b="1" i="1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𝟏𝟑𝟏𝟏</m:t>
                      </m:r>
                    </m:oMath>
                  </m:oMathPara>
                </a14:m>
                <a:endParaRPr lang="en-US" b="1" i="1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𝟏𝟏𝟏𝟑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𝟏𝟏𝟏𝟑</m:t>
                      </m:r>
                    </m:oMath>
                  </m:oMathPara>
                </a14:m>
                <a:endParaRPr lang="en-US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016C82-6A50-8411-02F0-6DFF3328E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61" y="1246013"/>
                <a:ext cx="704694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42AE24-D5E5-E555-50D2-70D3B2B1AFC0}"/>
                  </a:ext>
                </a:extLst>
              </p:cNvPr>
              <p:cNvSpPr txBox="1"/>
              <p:nvPr/>
            </p:nvSpPr>
            <p:spPr>
              <a:xfrm>
                <a:off x="2555033" y="1246013"/>
                <a:ext cx="70469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𝟐𝟏𝟏𝟏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𝟏𝟐𝟏𝟏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𝟏𝟏𝟐𝟏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𝟏𝟏𝟏𝟐</m:t>
                      </m:r>
                    </m:oMath>
                  </m:oMathPara>
                </a14:m>
                <a:endParaRPr lang="en-US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42AE24-D5E5-E555-50D2-70D3B2B1A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033" y="1246013"/>
                <a:ext cx="704694" cy="9541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207BF9-25F4-8523-0651-CA49FABB4AA7}"/>
                  </a:ext>
                </a:extLst>
              </p:cNvPr>
              <p:cNvSpPr txBox="1"/>
              <p:nvPr/>
            </p:nvSpPr>
            <p:spPr>
              <a:xfrm>
                <a:off x="4436418" y="1260532"/>
                <a:ext cx="5503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𝟏𝟏𝟏𝟏</m:t>
                      </m:r>
                    </m:oMath>
                  </m:oMathPara>
                </a14:m>
                <a:endParaRPr lang="en-US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207BF9-25F4-8523-0651-CA49FABB4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418" y="1260532"/>
                <a:ext cx="550376" cy="307777"/>
              </a:xfrm>
              <a:prstGeom prst="rect">
                <a:avLst/>
              </a:prstGeom>
              <a:blipFill>
                <a:blip r:embed="rId8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EBABD8-6676-677D-F40B-2CAEF74C53EC}"/>
              </a:ext>
            </a:extLst>
          </p:cNvPr>
          <p:cNvCxnSpPr/>
          <p:nvPr/>
        </p:nvCxnSpPr>
        <p:spPr>
          <a:xfrm flipH="1" flipV="1">
            <a:off x="2874309" y="4578724"/>
            <a:ext cx="624714" cy="247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827CBB-08B7-C61F-9E98-BF08CCDCDA6B}"/>
              </a:ext>
            </a:extLst>
          </p:cNvPr>
          <p:cNvCxnSpPr>
            <a:cxnSpLocks/>
          </p:cNvCxnSpPr>
          <p:nvPr/>
        </p:nvCxnSpPr>
        <p:spPr>
          <a:xfrm flipV="1">
            <a:off x="3491284" y="4577136"/>
            <a:ext cx="786653" cy="247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8B949D1-1F1D-A3B3-D16F-B720F3771B7D}"/>
              </a:ext>
            </a:extLst>
          </p:cNvPr>
          <p:cNvSpPr txBox="1"/>
          <p:nvPr/>
        </p:nvSpPr>
        <p:spPr>
          <a:xfrm>
            <a:off x="7279230" y="843395"/>
            <a:ext cx="2072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9"/>
              </a:rPr>
              <a:t>https://joshh.ug/B</a:t>
            </a:r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E868853-899B-BF7F-C0E7-0A0CDAF7C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40" y="1154820"/>
            <a:ext cx="1374537" cy="137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296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673BC-1121-3051-3440-F8B1FB470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1F9F63-AD92-87A4-AEB3-EBFB95748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Conditional Probability of an Event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33B6BB5-C3A5-C9F3-575F-0E187E0E304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Suppose we are back to fair 3-sided dice. 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be the event where we roll at least three 1s. 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be the event from before where we roll no 2s.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/>
                  <a:t>?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We know that the probability of an event is just the sum of probabilities of individual outcomes.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So: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=2111</m:t>
                        </m:r>
                      </m:e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=1111</m:t>
                        </m:r>
                      </m:e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33B6BB5-C3A5-C9F3-575F-0E187E0E30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4" b="-24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3D33-E63F-FCF4-9167-02ADC9A35FBC}"/>
              </a:ext>
            </a:extLst>
          </p:cNvPr>
          <p:cNvGrpSpPr/>
          <p:nvPr/>
        </p:nvGrpSpPr>
        <p:grpSpPr>
          <a:xfrm>
            <a:off x="5239726" y="3629564"/>
            <a:ext cx="2964474" cy="1261169"/>
            <a:chOff x="5239726" y="3629564"/>
            <a:chExt cx="2964474" cy="126116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F779C32-B7DE-3963-BAAF-C421BEBC6DA4}"/>
                </a:ext>
              </a:extLst>
            </p:cNvPr>
            <p:cNvSpPr/>
            <p:nvPr/>
          </p:nvSpPr>
          <p:spPr>
            <a:xfrm>
              <a:off x="6606372" y="3629564"/>
              <a:ext cx="1597828" cy="12611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A19631-820C-16C8-3CA7-C4E0017539B2}"/>
                </a:ext>
              </a:extLst>
            </p:cNvPr>
            <p:cNvSpPr/>
            <p:nvPr/>
          </p:nvSpPr>
          <p:spPr>
            <a:xfrm>
              <a:off x="7511956" y="3793697"/>
              <a:ext cx="469900" cy="66378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accent3"/>
                  </a:solidFill>
                </a:rPr>
                <a:t>A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E840E83-FC8D-09BA-361C-763461F7A8C5}"/>
                </a:ext>
              </a:extLst>
            </p:cNvPr>
            <p:cNvSpPr/>
            <p:nvPr/>
          </p:nvSpPr>
          <p:spPr>
            <a:xfrm>
              <a:off x="7161918" y="4212162"/>
              <a:ext cx="663780" cy="500771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accent2"/>
                  </a:solidFill>
                </a:rPr>
                <a:t>B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B850535-1F30-E9F0-B693-87F3B31E0FCD}"/>
                    </a:ext>
                  </a:extLst>
                </p:cNvPr>
                <p:cNvSpPr txBox="1"/>
                <p:nvPr/>
              </p:nvSpPr>
              <p:spPr>
                <a:xfrm>
                  <a:off x="5239726" y="4303588"/>
                  <a:ext cx="21160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B850535-1F30-E9F0-B693-87F3B31E0F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726" y="4303588"/>
                  <a:ext cx="2116072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36DD44-01C8-917A-07AF-A6B29CA0BF61}"/>
                  </a:ext>
                </a:extLst>
              </p:cNvPr>
              <p:cNvSpPr txBox="1"/>
              <p:nvPr/>
            </p:nvSpPr>
            <p:spPr>
              <a:xfrm>
                <a:off x="7637921" y="4825745"/>
                <a:ext cx="10108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36DD44-01C8-917A-07AF-A6B29CA0B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921" y="4825745"/>
                <a:ext cx="101085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1B13F0-FF48-5A0A-B7C9-A0E56F383C01}"/>
                  </a:ext>
                </a:extLst>
              </p:cNvPr>
              <p:cNvSpPr txBox="1"/>
              <p:nvPr/>
            </p:nvSpPr>
            <p:spPr>
              <a:xfrm>
                <a:off x="8122218" y="3904384"/>
                <a:ext cx="10108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1B13F0-FF48-5A0A-B7C9-A0E56F383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218" y="3904384"/>
                <a:ext cx="101085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2BB0F4-EE36-0CAE-30DA-91946246D2AC}"/>
                  </a:ext>
                </a:extLst>
              </p:cNvPr>
              <p:cNvSpPr txBox="1"/>
              <p:nvPr/>
            </p:nvSpPr>
            <p:spPr>
              <a:xfrm>
                <a:off x="3495661" y="1246013"/>
                <a:ext cx="70469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𝟑𝟏𝟏𝟏</m:t>
                      </m:r>
                    </m:oMath>
                  </m:oMathPara>
                </a14:m>
                <a:endParaRPr lang="en-US" b="1" i="1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𝟏𝟑𝟏𝟏</m:t>
                      </m:r>
                    </m:oMath>
                  </m:oMathPara>
                </a14:m>
                <a:endParaRPr lang="en-US" b="1" i="1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𝟏𝟏𝟏𝟑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𝟏𝟏𝟏𝟑</m:t>
                      </m:r>
                    </m:oMath>
                  </m:oMathPara>
                </a14:m>
                <a:endParaRPr lang="en-US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2BB0F4-EE36-0CAE-30DA-91946246D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61" y="1246013"/>
                <a:ext cx="704694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87E898-6C8D-1233-4A04-CD8D3A548E8C}"/>
                  </a:ext>
                </a:extLst>
              </p:cNvPr>
              <p:cNvSpPr txBox="1"/>
              <p:nvPr/>
            </p:nvSpPr>
            <p:spPr>
              <a:xfrm>
                <a:off x="2555033" y="1246013"/>
                <a:ext cx="70469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𝟐𝟏𝟏𝟏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𝟏𝟐𝟏𝟏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𝟏𝟏𝟐𝟏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𝟏𝟏𝟏𝟐</m:t>
                      </m:r>
                    </m:oMath>
                  </m:oMathPara>
                </a14:m>
                <a:endParaRPr lang="en-US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87E898-6C8D-1233-4A04-CD8D3A548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033" y="1246013"/>
                <a:ext cx="704694" cy="9541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AA74A2-B921-C383-5245-17AC20352FED}"/>
                  </a:ext>
                </a:extLst>
              </p:cNvPr>
              <p:cNvSpPr txBox="1"/>
              <p:nvPr/>
            </p:nvSpPr>
            <p:spPr>
              <a:xfrm>
                <a:off x="4436418" y="1260532"/>
                <a:ext cx="5503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𝟏𝟏𝟏𝟏</m:t>
                      </m:r>
                    </m:oMath>
                  </m:oMathPara>
                </a14:m>
                <a:endParaRPr lang="en-US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AA74A2-B921-C383-5245-17AC20352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418" y="1260532"/>
                <a:ext cx="550376" cy="307777"/>
              </a:xfrm>
              <a:prstGeom prst="rect">
                <a:avLst/>
              </a:prstGeom>
              <a:blipFill>
                <a:blip r:embed="rId8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>
            <a:extLst>
              <a:ext uri="{FF2B5EF4-FFF2-40B4-BE49-F238E27FC236}">
                <a16:creationId xmlns:a16="http://schemas.microsoft.com/office/drawing/2014/main" id="{189B09AF-093D-B3B1-4FBA-42535DD1B622}"/>
              </a:ext>
            </a:extLst>
          </p:cNvPr>
          <p:cNvSpPr/>
          <p:nvPr/>
        </p:nvSpPr>
        <p:spPr>
          <a:xfrm rot="5400000">
            <a:off x="2324536" y="3853548"/>
            <a:ext cx="149120" cy="155448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5795311-EA10-3641-7577-4B39EE1019B9}"/>
              </a:ext>
            </a:extLst>
          </p:cNvPr>
          <p:cNvSpPr/>
          <p:nvPr/>
        </p:nvSpPr>
        <p:spPr>
          <a:xfrm rot="5400000">
            <a:off x="4606955" y="3850991"/>
            <a:ext cx="149120" cy="155448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5CFD78-47EE-062F-5B53-B1A88568FA16}"/>
                  </a:ext>
                </a:extLst>
              </p:cNvPr>
              <p:cNvSpPr txBox="1"/>
              <p:nvPr/>
            </p:nvSpPr>
            <p:spPr>
              <a:xfrm>
                <a:off x="1844039" y="4741300"/>
                <a:ext cx="11101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5CFD78-47EE-062F-5B53-B1A88568F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039" y="4741300"/>
                <a:ext cx="111011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218E7E-EC99-4D88-DB4D-46C27240100C}"/>
                  </a:ext>
                </a:extLst>
              </p:cNvPr>
              <p:cNvSpPr txBox="1"/>
              <p:nvPr/>
            </p:nvSpPr>
            <p:spPr>
              <a:xfrm>
                <a:off x="4126458" y="4741300"/>
                <a:ext cx="11101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1/16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218E7E-EC99-4D88-DB4D-46C272401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458" y="4741300"/>
                <a:ext cx="1110113" cy="307777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515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36F61A-9ED6-5A3B-D88A-A83EDF834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35930E-C4F1-E238-DF98-2403A0832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Conditional Probability of an Event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B595836-CEB2-702D-AC8D-729B16CF9EE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Suppose we are back to fair 3-sided dice. 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be the event where we roll at least three 1s. 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be the event from before where we roll no 2s.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/>
                  <a:t>?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We know that the probability of an event is just the sum of probabilities of individual outcomes.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So: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??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B595836-CEB2-702D-AC8D-729B16CF9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4" b="-24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C18B0D9-883A-EC8E-C6E5-E4C703EB60E2}"/>
              </a:ext>
            </a:extLst>
          </p:cNvPr>
          <p:cNvGrpSpPr/>
          <p:nvPr/>
        </p:nvGrpSpPr>
        <p:grpSpPr>
          <a:xfrm>
            <a:off x="5239726" y="3629564"/>
            <a:ext cx="2964474" cy="1261169"/>
            <a:chOff x="5239726" y="3629564"/>
            <a:chExt cx="2964474" cy="126116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3B73087-A205-2203-DA5C-FE419DD6DEC8}"/>
                </a:ext>
              </a:extLst>
            </p:cNvPr>
            <p:cNvSpPr/>
            <p:nvPr/>
          </p:nvSpPr>
          <p:spPr>
            <a:xfrm>
              <a:off x="6606372" y="3629564"/>
              <a:ext cx="1597828" cy="12611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7ED3FFE-EBCA-4560-BC06-73EAB7EF1657}"/>
                </a:ext>
              </a:extLst>
            </p:cNvPr>
            <p:cNvSpPr/>
            <p:nvPr/>
          </p:nvSpPr>
          <p:spPr>
            <a:xfrm>
              <a:off x="7511956" y="3793697"/>
              <a:ext cx="469900" cy="66378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accent3"/>
                  </a:solidFill>
                </a:rPr>
                <a:t>A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9C913C5-76BB-D10B-2024-3F6D8FDAA976}"/>
                </a:ext>
              </a:extLst>
            </p:cNvPr>
            <p:cNvSpPr/>
            <p:nvPr/>
          </p:nvSpPr>
          <p:spPr>
            <a:xfrm>
              <a:off x="7161918" y="4212162"/>
              <a:ext cx="663780" cy="500771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accent2"/>
                  </a:solidFill>
                </a:rPr>
                <a:t>B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E96FCB0-57B7-3CAA-03C5-AFB0F65412F9}"/>
                    </a:ext>
                  </a:extLst>
                </p:cNvPr>
                <p:cNvSpPr txBox="1"/>
                <p:nvPr/>
              </p:nvSpPr>
              <p:spPr>
                <a:xfrm>
                  <a:off x="5239726" y="4303588"/>
                  <a:ext cx="21160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E96FCB0-57B7-3CAA-03C5-AFB0F65412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726" y="4303588"/>
                  <a:ext cx="2116072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4DC08C-7261-2F8D-1EC2-A0CA4C069D21}"/>
                  </a:ext>
                </a:extLst>
              </p:cNvPr>
              <p:cNvSpPr txBox="1"/>
              <p:nvPr/>
            </p:nvSpPr>
            <p:spPr>
              <a:xfrm>
                <a:off x="7637921" y="4825745"/>
                <a:ext cx="10108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4DC08C-7261-2F8D-1EC2-A0CA4C069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921" y="4825745"/>
                <a:ext cx="101085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C62F3B-C274-5E6B-F845-C282CEA75D08}"/>
                  </a:ext>
                </a:extLst>
              </p:cNvPr>
              <p:cNvSpPr txBox="1"/>
              <p:nvPr/>
            </p:nvSpPr>
            <p:spPr>
              <a:xfrm>
                <a:off x="8122218" y="3904384"/>
                <a:ext cx="10108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C62F3B-C274-5E6B-F845-C282CEA75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218" y="3904384"/>
                <a:ext cx="101085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79D653-2A3B-D2A7-B129-66678019B397}"/>
                  </a:ext>
                </a:extLst>
              </p:cNvPr>
              <p:cNvSpPr txBox="1"/>
              <p:nvPr/>
            </p:nvSpPr>
            <p:spPr>
              <a:xfrm>
                <a:off x="3495661" y="1246013"/>
                <a:ext cx="70469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𝟑𝟏𝟏𝟏</m:t>
                      </m:r>
                    </m:oMath>
                  </m:oMathPara>
                </a14:m>
                <a:endParaRPr lang="en-US" b="1" i="1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𝟏𝟑𝟏𝟏</m:t>
                      </m:r>
                    </m:oMath>
                  </m:oMathPara>
                </a14:m>
                <a:endParaRPr lang="en-US" b="1" i="1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𝟏𝟏𝟏𝟑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𝟏𝟏𝟏𝟑</m:t>
                      </m:r>
                    </m:oMath>
                  </m:oMathPara>
                </a14:m>
                <a:endParaRPr lang="en-US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79D653-2A3B-D2A7-B129-66678019B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61" y="1246013"/>
                <a:ext cx="704694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EA5792-AB2D-0A44-8983-840F49D1EF03}"/>
                  </a:ext>
                </a:extLst>
              </p:cNvPr>
              <p:cNvSpPr txBox="1"/>
              <p:nvPr/>
            </p:nvSpPr>
            <p:spPr>
              <a:xfrm>
                <a:off x="2555033" y="1246013"/>
                <a:ext cx="70469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𝟐𝟏𝟏𝟏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𝟏𝟐𝟏𝟏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𝟏𝟏𝟐𝟏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𝟏𝟏𝟏𝟐</m:t>
                      </m:r>
                    </m:oMath>
                  </m:oMathPara>
                </a14:m>
                <a:endParaRPr lang="en-US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EA5792-AB2D-0A44-8983-840F49D1E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033" y="1246013"/>
                <a:ext cx="704694" cy="9541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3803F9-11BF-32C0-95EA-94C4C7ECE71C}"/>
                  </a:ext>
                </a:extLst>
              </p:cNvPr>
              <p:cNvSpPr txBox="1"/>
              <p:nvPr/>
            </p:nvSpPr>
            <p:spPr>
              <a:xfrm>
                <a:off x="4436418" y="1260532"/>
                <a:ext cx="5503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𝟏𝟏𝟏𝟏</m:t>
                      </m:r>
                    </m:oMath>
                  </m:oMathPara>
                </a14:m>
                <a:endParaRPr lang="en-US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3803F9-11BF-32C0-95EA-94C4C7ECE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418" y="1260532"/>
                <a:ext cx="550376" cy="307777"/>
              </a:xfrm>
              <a:prstGeom prst="rect">
                <a:avLst/>
              </a:prstGeom>
              <a:blipFill>
                <a:blip r:embed="rId8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403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FEE28-EEA9-E3A4-D471-A748B1B77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2D3D53-2B32-8506-2899-354F3891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Conditional Probability of an Event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EEF7A81-554D-347C-48B6-33AF94410DE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Suppose we are back to fair 3-sided dice. 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be the event where we roll at least three 1s. 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be the event from before where we roll no 2s.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/>
                  <a:t>?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We know that the probability of an event is just the sum of probabilities of individual outcomes.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So: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5/16</m:t>
                    </m:r>
                  </m:oMath>
                </a14:m>
                <a:endParaRPr lang="en-US"/>
              </a:p>
              <a:p>
                <a:pPr marL="285750" indent="-285750"/>
                <a:r>
                  <a:rPr lang="en-US"/>
                  <a:t>This is because </a:t>
                </a:r>
                <a:r>
                  <a:rPr lang="en-US">
                    <a:solidFill>
                      <a:srgbClr val="7030A0"/>
                    </a:solidFill>
                  </a:rPr>
                  <a:t>5 elements</a:t>
                </a:r>
                <a:r>
                  <a:rPr lang="en-US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are also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EEF7A81-554D-347C-48B6-33AF94410D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4" b="-34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2E74E00-3A50-C6C7-573C-2717C7CD540D}"/>
              </a:ext>
            </a:extLst>
          </p:cNvPr>
          <p:cNvGrpSpPr/>
          <p:nvPr/>
        </p:nvGrpSpPr>
        <p:grpSpPr>
          <a:xfrm>
            <a:off x="5239726" y="3629564"/>
            <a:ext cx="2964474" cy="1261169"/>
            <a:chOff x="5239726" y="3629564"/>
            <a:chExt cx="2964474" cy="126116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88B3EB5-F060-121D-BDBF-10F178E2520F}"/>
                </a:ext>
              </a:extLst>
            </p:cNvPr>
            <p:cNvSpPr/>
            <p:nvPr/>
          </p:nvSpPr>
          <p:spPr>
            <a:xfrm>
              <a:off x="6606372" y="3629564"/>
              <a:ext cx="1597828" cy="12611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4441C82-7646-1328-A912-9C0F9DBC3200}"/>
                </a:ext>
              </a:extLst>
            </p:cNvPr>
            <p:cNvSpPr/>
            <p:nvPr/>
          </p:nvSpPr>
          <p:spPr>
            <a:xfrm>
              <a:off x="7511956" y="3793697"/>
              <a:ext cx="469900" cy="66378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accent3"/>
                  </a:solidFill>
                </a:rPr>
                <a:t>A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9CBB981-5587-0332-C3C6-C169125B2A63}"/>
                </a:ext>
              </a:extLst>
            </p:cNvPr>
            <p:cNvSpPr/>
            <p:nvPr/>
          </p:nvSpPr>
          <p:spPr>
            <a:xfrm>
              <a:off x="7161918" y="4212162"/>
              <a:ext cx="663780" cy="500771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accent2"/>
                  </a:solidFill>
                </a:rPr>
                <a:t>B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90DBD51-7A5B-4CA8-69EB-15733D3A853E}"/>
                    </a:ext>
                  </a:extLst>
                </p:cNvPr>
                <p:cNvSpPr txBox="1"/>
                <p:nvPr/>
              </p:nvSpPr>
              <p:spPr>
                <a:xfrm>
                  <a:off x="5239726" y="4303588"/>
                  <a:ext cx="21160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90DBD51-7A5B-4CA8-69EB-15733D3A85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726" y="4303588"/>
                  <a:ext cx="2116072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1CD40A-1B42-C404-5BB8-AAD4C88BC007}"/>
                  </a:ext>
                </a:extLst>
              </p:cNvPr>
              <p:cNvSpPr txBox="1"/>
              <p:nvPr/>
            </p:nvSpPr>
            <p:spPr>
              <a:xfrm>
                <a:off x="7637921" y="4825745"/>
                <a:ext cx="10108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1CD40A-1B42-C404-5BB8-AAD4C88BC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921" y="4825745"/>
                <a:ext cx="101085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7EC1CD-39EE-B033-EEFE-4C172ECEB8D1}"/>
                  </a:ext>
                </a:extLst>
              </p:cNvPr>
              <p:cNvSpPr txBox="1"/>
              <p:nvPr/>
            </p:nvSpPr>
            <p:spPr>
              <a:xfrm>
                <a:off x="8122218" y="3904384"/>
                <a:ext cx="10108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7EC1CD-39EE-B033-EEFE-4C172ECE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218" y="3904384"/>
                <a:ext cx="101085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0DC49E-0DBE-A4EC-BB0C-848DD4A784BD}"/>
                  </a:ext>
                </a:extLst>
              </p:cNvPr>
              <p:cNvSpPr txBox="1"/>
              <p:nvPr/>
            </p:nvSpPr>
            <p:spPr>
              <a:xfrm>
                <a:off x="3495661" y="1246013"/>
                <a:ext cx="70469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𝟑𝟏𝟏𝟏</m:t>
                      </m:r>
                    </m:oMath>
                  </m:oMathPara>
                </a14:m>
                <a:endParaRPr lang="en-US" b="1" i="1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𝟏𝟑𝟏𝟏</m:t>
                      </m:r>
                    </m:oMath>
                  </m:oMathPara>
                </a14:m>
                <a:endParaRPr lang="en-US" b="1" i="1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𝟏𝟏𝟏𝟑</m:t>
                      </m:r>
                    </m:oMath>
                  </m:oMathPara>
                </a14:m>
                <a:endParaRPr lang="en-US" b="1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𝟏𝟏𝟏𝟑</m:t>
                      </m:r>
                    </m:oMath>
                  </m:oMathPara>
                </a14:m>
                <a:endParaRPr lang="en-US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0DC49E-0DBE-A4EC-BB0C-848DD4A78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61" y="1246013"/>
                <a:ext cx="704694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789D59-83C7-82B8-0E6F-F54AF29EB7D5}"/>
                  </a:ext>
                </a:extLst>
              </p:cNvPr>
              <p:cNvSpPr txBox="1"/>
              <p:nvPr/>
            </p:nvSpPr>
            <p:spPr>
              <a:xfrm>
                <a:off x="2555033" y="1246013"/>
                <a:ext cx="70469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𝟐𝟏𝟏𝟏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𝟏𝟐𝟏𝟏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𝟏𝟏𝟐𝟏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𝟏𝟏𝟏𝟐</m:t>
                      </m:r>
                    </m:oMath>
                  </m:oMathPara>
                </a14:m>
                <a:endParaRPr lang="en-US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789D59-83C7-82B8-0E6F-F54AF29EB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033" y="1246013"/>
                <a:ext cx="704694" cy="9541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7A40BA-D72D-0520-A94D-FAFF78081609}"/>
                  </a:ext>
                </a:extLst>
              </p:cNvPr>
              <p:cNvSpPr txBox="1"/>
              <p:nvPr/>
            </p:nvSpPr>
            <p:spPr>
              <a:xfrm>
                <a:off x="4436418" y="1260532"/>
                <a:ext cx="5503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𝟏𝟏𝟏𝟏</m:t>
                      </m:r>
                    </m:oMath>
                  </m:oMathPara>
                </a14:m>
                <a:endParaRPr lang="en-US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7A40BA-D72D-0520-A94D-FAFF78081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418" y="1260532"/>
                <a:ext cx="550376" cy="307777"/>
              </a:xfrm>
              <a:prstGeom prst="rect">
                <a:avLst/>
              </a:prstGeom>
              <a:blipFill>
                <a:blip r:embed="rId8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05AFA20-AB75-CD75-FA31-D486D815C85B}"/>
              </a:ext>
            </a:extLst>
          </p:cNvPr>
          <p:cNvCxnSpPr/>
          <p:nvPr/>
        </p:nvCxnSpPr>
        <p:spPr>
          <a:xfrm>
            <a:off x="2643261" y="1321078"/>
            <a:ext cx="568278" cy="921934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83B4F1-904E-E0F5-710B-5539D98002FD}"/>
              </a:ext>
            </a:extLst>
          </p:cNvPr>
          <p:cNvCxnSpPr>
            <a:cxnSpLocks/>
          </p:cNvCxnSpPr>
          <p:nvPr/>
        </p:nvCxnSpPr>
        <p:spPr>
          <a:xfrm flipV="1">
            <a:off x="2582133" y="1445024"/>
            <a:ext cx="629406" cy="67857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7870B9D-5F02-4599-675E-0815C9360EBA}"/>
              </a:ext>
            </a:extLst>
          </p:cNvPr>
          <p:cNvSpPr/>
          <p:nvPr/>
        </p:nvSpPr>
        <p:spPr>
          <a:xfrm>
            <a:off x="7511956" y="4209430"/>
            <a:ext cx="322083" cy="248046"/>
          </a:xfrm>
          <a:custGeom>
            <a:avLst/>
            <a:gdLst>
              <a:gd name="connsiteX0" fmla="*/ 4583 w 322083"/>
              <a:gd name="connsiteY0" fmla="*/ 9921 h 248046"/>
              <a:gd name="connsiteX1" fmla="*/ 7758 w 322083"/>
              <a:gd name="connsiteY1" fmla="*/ 24209 h 248046"/>
              <a:gd name="connsiteX2" fmla="*/ 10933 w 322083"/>
              <a:gd name="connsiteY2" fmla="*/ 35321 h 248046"/>
              <a:gd name="connsiteX3" fmla="*/ 14108 w 322083"/>
              <a:gd name="connsiteY3" fmla="*/ 41671 h 248046"/>
              <a:gd name="connsiteX4" fmla="*/ 15696 w 322083"/>
              <a:gd name="connsiteY4" fmla="*/ 51196 h 248046"/>
              <a:gd name="connsiteX5" fmla="*/ 18871 w 322083"/>
              <a:gd name="connsiteY5" fmla="*/ 60721 h 248046"/>
              <a:gd name="connsiteX6" fmla="*/ 20458 w 322083"/>
              <a:gd name="connsiteY6" fmla="*/ 65484 h 248046"/>
              <a:gd name="connsiteX7" fmla="*/ 22046 w 322083"/>
              <a:gd name="connsiteY7" fmla="*/ 71834 h 248046"/>
              <a:gd name="connsiteX8" fmla="*/ 25221 w 322083"/>
              <a:gd name="connsiteY8" fmla="*/ 81359 h 248046"/>
              <a:gd name="connsiteX9" fmla="*/ 26808 w 322083"/>
              <a:gd name="connsiteY9" fmla="*/ 87709 h 248046"/>
              <a:gd name="connsiteX10" fmla="*/ 29983 w 322083"/>
              <a:gd name="connsiteY10" fmla="*/ 94059 h 248046"/>
              <a:gd name="connsiteX11" fmla="*/ 34746 w 322083"/>
              <a:gd name="connsiteY11" fmla="*/ 106759 h 248046"/>
              <a:gd name="connsiteX12" fmla="*/ 41096 w 322083"/>
              <a:gd name="connsiteY12" fmla="*/ 116284 h 248046"/>
              <a:gd name="connsiteX13" fmla="*/ 47446 w 322083"/>
              <a:gd name="connsiteY13" fmla="*/ 125809 h 248046"/>
              <a:gd name="connsiteX14" fmla="*/ 49033 w 322083"/>
              <a:gd name="connsiteY14" fmla="*/ 130571 h 248046"/>
              <a:gd name="connsiteX15" fmla="*/ 58558 w 322083"/>
              <a:gd name="connsiteY15" fmla="*/ 144859 h 248046"/>
              <a:gd name="connsiteX16" fmla="*/ 63321 w 322083"/>
              <a:gd name="connsiteY16" fmla="*/ 152796 h 248046"/>
              <a:gd name="connsiteX17" fmla="*/ 68083 w 322083"/>
              <a:gd name="connsiteY17" fmla="*/ 157559 h 248046"/>
              <a:gd name="connsiteX18" fmla="*/ 74433 w 322083"/>
              <a:gd name="connsiteY18" fmla="*/ 165496 h 248046"/>
              <a:gd name="connsiteX19" fmla="*/ 83958 w 322083"/>
              <a:gd name="connsiteY19" fmla="*/ 178196 h 248046"/>
              <a:gd name="connsiteX20" fmla="*/ 88721 w 322083"/>
              <a:gd name="connsiteY20" fmla="*/ 181371 h 248046"/>
              <a:gd name="connsiteX21" fmla="*/ 91896 w 322083"/>
              <a:gd name="connsiteY21" fmla="*/ 186134 h 248046"/>
              <a:gd name="connsiteX22" fmla="*/ 106183 w 322083"/>
              <a:gd name="connsiteY22" fmla="*/ 198834 h 248046"/>
              <a:gd name="connsiteX23" fmla="*/ 110946 w 322083"/>
              <a:gd name="connsiteY23" fmla="*/ 202009 h 248046"/>
              <a:gd name="connsiteX24" fmla="*/ 115708 w 322083"/>
              <a:gd name="connsiteY24" fmla="*/ 206771 h 248046"/>
              <a:gd name="connsiteX25" fmla="*/ 122058 w 322083"/>
              <a:gd name="connsiteY25" fmla="*/ 211534 h 248046"/>
              <a:gd name="connsiteX26" fmla="*/ 134758 w 322083"/>
              <a:gd name="connsiteY26" fmla="*/ 221059 h 248046"/>
              <a:gd name="connsiteX27" fmla="*/ 147458 w 322083"/>
              <a:gd name="connsiteY27" fmla="*/ 225821 h 248046"/>
              <a:gd name="connsiteX28" fmla="*/ 153808 w 322083"/>
              <a:gd name="connsiteY28" fmla="*/ 228996 h 248046"/>
              <a:gd name="connsiteX29" fmla="*/ 166508 w 322083"/>
              <a:gd name="connsiteY29" fmla="*/ 232171 h 248046"/>
              <a:gd name="connsiteX30" fmla="*/ 182383 w 322083"/>
              <a:gd name="connsiteY30" fmla="*/ 236934 h 248046"/>
              <a:gd name="connsiteX31" fmla="*/ 190321 w 322083"/>
              <a:gd name="connsiteY31" fmla="*/ 238521 h 248046"/>
              <a:gd name="connsiteX32" fmla="*/ 199846 w 322083"/>
              <a:gd name="connsiteY32" fmla="*/ 240109 h 248046"/>
              <a:gd name="connsiteX33" fmla="*/ 209371 w 322083"/>
              <a:gd name="connsiteY33" fmla="*/ 243284 h 248046"/>
              <a:gd name="connsiteX34" fmla="*/ 222071 w 322083"/>
              <a:gd name="connsiteY34" fmla="*/ 246459 h 248046"/>
              <a:gd name="connsiteX35" fmla="*/ 228421 w 322083"/>
              <a:gd name="connsiteY35" fmla="*/ 248046 h 248046"/>
              <a:gd name="connsiteX36" fmla="*/ 287158 w 322083"/>
              <a:gd name="connsiteY36" fmla="*/ 246459 h 248046"/>
              <a:gd name="connsiteX37" fmla="*/ 293508 w 322083"/>
              <a:gd name="connsiteY37" fmla="*/ 243284 h 248046"/>
              <a:gd name="connsiteX38" fmla="*/ 307796 w 322083"/>
              <a:gd name="connsiteY38" fmla="*/ 238521 h 248046"/>
              <a:gd name="connsiteX39" fmla="*/ 314146 w 322083"/>
              <a:gd name="connsiteY39" fmla="*/ 233759 h 248046"/>
              <a:gd name="connsiteX40" fmla="*/ 318908 w 322083"/>
              <a:gd name="connsiteY40" fmla="*/ 230584 h 248046"/>
              <a:gd name="connsiteX41" fmla="*/ 322083 w 322083"/>
              <a:gd name="connsiteY41" fmla="*/ 222646 h 248046"/>
              <a:gd name="connsiteX42" fmla="*/ 318908 w 322083"/>
              <a:gd name="connsiteY42" fmla="*/ 202009 h 248046"/>
              <a:gd name="connsiteX43" fmla="*/ 314146 w 322083"/>
              <a:gd name="connsiteY43" fmla="*/ 194071 h 248046"/>
              <a:gd name="connsiteX44" fmla="*/ 312558 w 322083"/>
              <a:gd name="connsiteY44" fmla="*/ 189309 h 248046"/>
              <a:gd name="connsiteX45" fmla="*/ 301446 w 322083"/>
              <a:gd name="connsiteY45" fmla="*/ 176609 h 248046"/>
              <a:gd name="connsiteX46" fmla="*/ 295096 w 322083"/>
              <a:gd name="connsiteY46" fmla="*/ 165496 h 248046"/>
              <a:gd name="connsiteX47" fmla="*/ 291921 w 322083"/>
              <a:gd name="connsiteY47" fmla="*/ 157559 h 248046"/>
              <a:gd name="connsiteX48" fmla="*/ 287158 w 322083"/>
              <a:gd name="connsiteY48" fmla="*/ 152796 h 248046"/>
              <a:gd name="connsiteX49" fmla="*/ 283983 w 322083"/>
              <a:gd name="connsiteY49" fmla="*/ 146446 h 248046"/>
              <a:gd name="connsiteX50" fmla="*/ 279221 w 322083"/>
              <a:gd name="connsiteY50" fmla="*/ 141684 h 248046"/>
              <a:gd name="connsiteX51" fmla="*/ 274458 w 322083"/>
              <a:gd name="connsiteY51" fmla="*/ 135334 h 248046"/>
              <a:gd name="connsiteX52" fmla="*/ 268108 w 322083"/>
              <a:gd name="connsiteY52" fmla="*/ 125809 h 248046"/>
              <a:gd name="connsiteX53" fmla="*/ 261758 w 322083"/>
              <a:gd name="connsiteY53" fmla="*/ 114696 h 248046"/>
              <a:gd name="connsiteX54" fmla="*/ 256996 w 322083"/>
              <a:gd name="connsiteY54" fmla="*/ 111521 h 248046"/>
              <a:gd name="connsiteX55" fmla="*/ 249058 w 322083"/>
              <a:gd name="connsiteY55" fmla="*/ 100409 h 248046"/>
              <a:gd name="connsiteX56" fmla="*/ 237946 w 322083"/>
              <a:gd name="connsiteY56" fmla="*/ 87709 h 248046"/>
              <a:gd name="connsiteX57" fmla="*/ 225246 w 322083"/>
              <a:gd name="connsiteY57" fmla="*/ 75009 h 248046"/>
              <a:gd name="connsiteX58" fmla="*/ 214133 w 322083"/>
              <a:gd name="connsiteY58" fmla="*/ 65484 h 248046"/>
              <a:gd name="connsiteX59" fmla="*/ 193496 w 322083"/>
              <a:gd name="connsiteY59" fmla="*/ 55959 h 248046"/>
              <a:gd name="connsiteX60" fmla="*/ 182383 w 322083"/>
              <a:gd name="connsiteY60" fmla="*/ 48021 h 248046"/>
              <a:gd name="connsiteX61" fmla="*/ 166508 w 322083"/>
              <a:gd name="connsiteY61" fmla="*/ 43259 h 248046"/>
              <a:gd name="connsiteX62" fmla="*/ 155396 w 322083"/>
              <a:gd name="connsiteY62" fmla="*/ 38496 h 248046"/>
              <a:gd name="connsiteX63" fmla="*/ 149046 w 322083"/>
              <a:gd name="connsiteY63" fmla="*/ 35321 h 248046"/>
              <a:gd name="connsiteX64" fmla="*/ 141108 w 322083"/>
              <a:gd name="connsiteY64" fmla="*/ 32146 h 248046"/>
              <a:gd name="connsiteX65" fmla="*/ 136346 w 322083"/>
              <a:gd name="connsiteY65" fmla="*/ 28971 h 248046"/>
              <a:gd name="connsiteX66" fmla="*/ 126821 w 322083"/>
              <a:gd name="connsiteY66" fmla="*/ 24209 h 248046"/>
              <a:gd name="connsiteX67" fmla="*/ 122058 w 322083"/>
              <a:gd name="connsiteY67" fmla="*/ 21034 h 248046"/>
              <a:gd name="connsiteX68" fmla="*/ 117296 w 322083"/>
              <a:gd name="connsiteY68" fmla="*/ 19446 h 248046"/>
              <a:gd name="connsiteX69" fmla="*/ 96658 w 322083"/>
              <a:gd name="connsiteY69" fmla="*/ 8334 h 248046"/>
              <a:gd name="connsiteX70" fmla="*/ 82371 w 322083"/>
              <a:gd name="connsiteY70" fmla="*/ 3571 h 248046"/>
              <a:gd name="connsiteX71" fmla="*/ 71258 w 322083"/>
              <a:gd name="connsiteY71" fmla="*/ 396 h 248046"/>
              <a:gd name="connsiteX72" fmla="*/ 4583 w 322083"/>
              <a:gd name="connsiteY72" fmla="*/ 9921 h 2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22083" h="248046">
                <a:moveTo>
                  <a:pt x="4583" y="9921"/>
                </a:moveTo>
                <a:cubicBezTo>
                  <a:pt x="-6000" y="13890"/>
                  <a:pt x="4633" y="13272"/>
                  <a:pt x="7758" y="24209"/>
                </a:cubicBezTo>
                <a:cubicBezTo>
                  <a:pt x="8906" y="28228"/>
                  <a:pt x="9305" y="31521"/>
                  <a:pt x="10933" y="35321"/>
                </a:cubicBezTo>
                <a:cubicBezTo>
                  <a:pt x="11865" y="37496"/>
                  <a:pt x="13050" y="39554"/>
                  <a:pt x="14108" y="41671"/>
                </a:cubicBezTo>
                <a:cubicBezTo>
                  <a:pt x="14637" y="44846"/>
                  <a:pt x="14915" y="48073"/>
                  <a:pt x="15696" y="51196"/>
                </a:cubicBezTo>
                <a:cubicBezTo>
                  <a:pt x="16508" y="54443"/>
                  <a:pt x="17813" y="57546"/>
                  <a:pt x="18871" y="60721"/>
                </a:cubicBezTo>
                <a:cubicBezTo>
                  <a:pt x="19400" y="62309"/>
                  <a:pt x="20052" y="63861"/>
                  <a:pt x="20458" y="65484"/>
                </a:cubicBezTo>
                <a:cubicBezTo>
                  <a:pt x="20987" y="67601"/>
                  <a:pt x="21419" y="69744"/>
                  <a:pt x="22046" y="71834"/>
                </a:cubicBezTo>
                <a:cubicBezTo>
                  <a:pt x="23008" y="75040"/>
                  <a:pt x="24410" y="78112"/>
                  <a:pt x="25221" y="81359"/>
                </a:cubicBezTo>
                <a:cubicBezTo>
                  <a:pt x="25750" y="83476"/>
                  <a:pt x="26042" y="85666"/>
                  <a:pt x="26808" y="87709"/>
                </a:cubicBezTo>
                <a:cubicBezTo>
                  <a:pt x="27639" y="89925"/>
                  <a:pt x="29051" y="91884"/>
                  <a:pt x="29983" y="94059"/>
                </a:cubicBezTo>
                <a:cubicBezTo>
                  <a:pt x="32815" y="100666"/>
                  <a:pt x="30366" y="98729"/>
                  <a:pt x="34746" y="106759"/>
                </a:cubicBezTo>
                <a:cubicBezTo>
                  <a:pt x="36573" y="110109"/>
                  <a:pt x="41096" y="116284"/>
                  <a:pt x="41096" y="116284"/>
                </a:cubicBezTo>
                <a:cubicBezTo>
                  <a:pt x="44869" y="127606"/>
                  <a:pt x="39519" y="113918"/>
                  <a:pt x="47446" y="125809"/>
                </a:cubicBezTo>
                <a:cubicBezTo>
                  <a:pt x="48374" y="127201"/>
                  <a:pt x="48220" y="129108"/>
                  <a:pt x="49033" y="130571"/>
                </a:cubicBezTo>
                <a:cubicBezTo>
                  <a:pt x="52971" y="137660"/>
                  <a:pt x="55002" y="138933"/>
                  <a:pt x="58558" y="144859"/>
                </a:cubicBezTo>
                <a:cubicBezTo>
                  <a:pt x="60146" y="147505"/>
                  <a:pt x="61470" y="150328"/>
                  <a:pt x="63321" y="152796"/>
                </a:cubicBezTo>
                <a:cubicBezTo>
                  <a:pt x="64668" y="154592"/>
                  <a:pt x="66605" y="155869"/>
                  <a:pt x="68083" y="157559"/>
                </a:cubicBezTo>
                <a:cubicBezTo>
                  <a:pt x="70314" y="160109"/>
                  <a:pt x="72400" y="162785"/>
                  <a:pt x="74433" y="165496"/>
                </a:cubicBezTo>
                <a:cubicBezTo>
                  <a:pt x="78831" y="171360"/>
                  <a:pt x="77581" y="171819"/>
                  <a:pt x="83958" y="178196"/>
                </a:cubicBezTo>
                <a:cubicBezTo>
                  <a:pt x="85307" y="179545"/>
                  <a:pt x="87133" y="180313"/>
                  <a:pt x="88721" y="181371"/>
                </a:cubicBezTo>
                <a:cubicBezTo>
                  <a:pt x="89779" y="182959"/>
                  <a:pt x="90675" y="184668"/>
                  <a:pt x="91896" y="186134"/>
                </a:cubicBezTo>
                <a:cubicBezTo>
                  <a:pt x="95135" y="190021"/>
                  <a:pt x="103118" y="196450"/>
                  <a:pt x="106183" y="198834"/>
                </a:cubicBezTo>
                <a:cubicBezTo>
                  <a:pt x="107689" y="200005"/>
                  <a:pt x="109480" y="200788"/>
                  <a:pt x="110946" y="202009"/>
                </a:cubicBezTo>
                <a:cubicBezTo>
                  <a:pt x="112671" y="203446"/>
                  <a:pt x="114004" y="205310"/>
                  <a:pt x="115708" y="206771"/>
                </a:cubicBezTo>
                <a:cubicBezTo>
                  <a:pt x="117717" y="208493"/>
                  <a:pt x="120049" y="209812"/>
                  <a:pt x="122058" y="211534"/>
                </a:cubicBezTo>
                <a:cubicBezTo>
                  <a:pt x="129767" y="218142"/>
                  <a:pt x="123846" y="215603"/>
                  <a:pt x="134758" y="221059"/>
                </a:cubicBezTo>
                <a:cubicBezTo>
                  <a:pt x="147913" y="227637"/>
                  <a:pt x="137841" y="221700"/>
                  <a:pt x="147458" y="225821"/>
                </a:cubicBezTo>
                <a:cubicBezTo>
                  <a:pt x="149633" y="226753"/>
                  <a:pt x="151563" y="228248"/>
                  <a:pt x="153808" y="228996"/>
                </a:cubicBezTo>
                <a:cubicBezTo>
                  <a:pt x="157948" y="230376"/>
                  <a:pt x="166508" y="232171"/>
                  <a:pt x="166508" y="232171"/>
                </a:cubicBezTo>
                <a:cubicBezTo>
                  <a:pt x="174699" y="237631"/>
                  <a:pt x="168764" y="234664"/>
                  <a:pt x="182383" y="236934"/>
                </a:cubicBezTo>
                <a:cubicBezTo>
                  <a:pt x="185045" y="237378"/>
                  <a:pt x="187666" y="238038"/>
                  <a:pt x="190321" y="238521"/>
                </a:cubicBezTo>
                <a:cubicBezTo>
                  <a:pt x="193488" y="239097"/>
                  <a:pt x="196723" y="239328"/>
                  <a:pt x="199846" y="240109"/>
                </a:cubicBezTo>
                <a:cubicBezTo>
                  <a:pt x="203093" y="240921"/>
                  <a:pt x="206124" y="242472"/>
                  <a:pt x="209371" y="243284"/>
                </a:cubicBezTo>
                <a:lnTo>
                  <a:pt x="222071" y="246459"/>
                </a:lnTo>
                <a:lnTo>
                  <a:pt x="228421" y="248046"/>
                </a:lnTo>
                <a:cubicBezTo>
                  <a:pt x="248000" y="247517"/>
                  <a:pt x="267624" y="247888"/>
                  <a:pt x="287158" y="246459"/>
                </a:cubicBezTo>
                <a:cubicBezTo>
                  <a:pt x="289518" y="246286"/>
                  <a:pt x="291345" y="244245"/>
                  <a:pt x="293508" y="243284"/>
                </a:cubicBezTo>
                <a:cubicBezTo>
                  <a:pt x="301193" y="239869"/>
                  <a:pt x="300426" y="240364"/>
                  <a:pt x="307796" y="238521"/>
                </a:cubicBezTo>
                <a:cubicBezTo>
                  <a:pt x="309913" y="236934"/>
                  <a:pt x="311993" y="235297"/>
                  <a:pt x="314146" y="233759"/>
                </a:cubicBezTo>
                <a:cubicBezTo>
                  <a:pt x="315698" y="232650"/>
                  <a:pt x="317799" y="232136"/>
                  <a:pt x="318908" y="230584"/>
                </a:cubicBezTo>
                <a:cubicBezTo>
                  <a:pt x="320564" y="228265"/>
                  <a:pt x="321025" y="225292"/>
                  <a:pt x="322083" y="222646"/>
                </a:cubicBezTo>
                <a:cubicBezTo>
                  <a:pt x="321819" y="220273"/>
                  <a:pt x="320946" y="206595"/>
                  <a:pt x="318908" y="202009"/>
                </a:cubicBezTo>
                <a:cubicBezTo>
                  <a:pt x="317655" y="199189"/>
                  <a:pt x="315526" y="196831"/>
                  <a:pt x="314146" y="194071"/>
                </a:cubicBezTo>
                <a:cubicBezTo>
                  <a:pt x="313398" y="192574"/>
                  <a:pt x="313445" y="190728"/>
                  <a:pt x="312558" y="189309"/>
                </a:cubicBezTo>
                <a:cubicBezTo>
                  <a:pt x="309326" y="184139"/>
                  <a:pt x="305609" y="180772"/>
                  <a:pt x="301446" y="176609"/>
                </a:cubicBezTo>
                <a:cubicBezTo>
                  <a:pt x="297602" y="165080"/>
                  <a:pt x="303105" y="179913"/>
                  <a:pt x="295096" y="165496"/>
                </a:cubicBezTo>
                <a:cubicBezTo>
                  <a:pt x="293712" y="163005"/>
                  <a:pt x="293431" y="159975"/>
                  <a:pt x="291921" y="157559"/>
                </a:cubicBezTo>
                <a:cubicBezTo>
                  <a:pt x="290731" y="155655"/>
                  <a:pt x="288463" y="154623"/>
                  <a:pt x="287158" y="152796"/>
                </a:cubicBezTo>
                <a:cubicBezTo>
                  <a:pt x="285782" y="150870"/>
                  <a:pt x="285358" y="148372"/>
                  <a:pt x="283983" y="146446"/>
                </a:cubicBezTo>
                <a:cubicBezTo>
                  <a:pt x="282678" y="144619"/>
                  <a:pt x="280682" y="143388"/>
                  <a:pt x="279221" y="141684"/>
                </a:cubicBezTo>
                <a:cubicBezTo>
                  <a:pt x="277499" y="139675"/>
                  <a:pt x="275975" y="137502"/>
                  <a:pt x="274458" y="135334"/>
                </a:cubicBezTo>
                <a:cubicBezTo>
                  <a:pt x="272270" y="132208"/>
                  <a:pt x="269815" y="129222"/>
                  <a:pt x="268108" y="125809"/>
                </a:cubicBezTo>
                <a:cubicBezTo>
                  <a:pt x="266863" y="123319"/>
                  <a:pt x="264001" y="116940"/>
                  <a:pt x="261758" y="114696"/>
                </a:cubicBezTo>
                <a:cubicBezTo>
                  <a:pt x="260409" y="113347"/>
                  <a:pt x="258583" y="112579"/>
                  <a:pt x="256996" y="111521"/>
                </a:cubicBezTo>
                <a:cubicBezTo>
                  <a:pt x="253618" y="101392"/>
                  <a:pt x="258099" y="112464"/>
                  <a:pt x="249058" y="100409"/>
                </a:cubicBezTo>
                <a:cubicBezTo>
                  <a:pt x="234696" y="81259"/>
                  <a:pt x="261579" y="109524"/>
                  <a:pt x="237946" y="87709"/>
                </a:cubicBezTo>
                <a:cubicBezTo>
                  <a:pt x="233547" y="83648"/>
                  <a:pt x="229479" y="79242"/>
                  <a:pt x="225246" y="75009"/>
                </a:cubicBezTo>
                <a:cubicBezTo>
                  <a:pt x="221338" y="71101"/>
                  <a:pt x="218970" y="67902"/>
                  <a:pt x="214133" y="65484"/>
                </a:cubicBezTo>
                <a:cubicBezTo>
                  <a:pt x="208516" y="62676"/>
                  <a:pt x="197591" y="60054"/>
                  <a:pt x="193496" y="55959"/>
                </a:cubicBezTo>
                <a:cubicBezTo>
                  <a:pt x="188646" y="51109"/>
                  <a:pt x="189069" y="50528"/>
                  <a:pt x="182383" y="48021"/>
                </a:cubicBezTo>
                <a:cubicBezTo>
                  <a:pt x="173264" y="44602"/>
                  <a:pt x="177369" y="48690"/>
                  <a:pt x="166508" y="43259"/>
                </a:cubicBezTo>
                <a:cubicBezTo>
                  <a:pt x="145447" y="32728"/>
                  <a:pt x="171747" y="45504"/>
                  <a:pt x="155396" y="38496"/>
                </a:cubicBezTo>
                <a:cubicBezTo>
                  <a:pt x="153221" y="37564"/>
                  <a:pt x="151209" y="36282"/>
                  <a:pt x="149046" y="35321"/>
                </a:cubicBezTo>
                <a:cubicBezTo>
                  <a:pt x="146442" y="34164"/>
                  <a:pt x="143657" y="33420"/>
                  <a:pt x="141108" y="32146"/>
                </a:cubicBezTo>
                <a:cubicBezTo>
                  <a:pt x="139402" y="31293"/>
                  <a:pt x="138014" y="29897"/>
                  <a:pt x="136346" y="28971"/>
                </a:cubicBezTo>
                <a:cubicBezTo>
                  <a:pt x="133243" y="27247"/>
                  <a:pt x="129924" y="25933"/>
                  <a:pt x="126821" y="24209"/>
                </a:cubicBezTo>
                <a:cubicBezTo>
                  <a:pt x="125153" y="23282"/>
                  <a:pt x="123765" y="21887"/>
                  <a:pt x="122058" y="21034"/>
                </a:cubicBezTo>
                <a:cubicBezTo>
                  <a:pt x="120561" y="20286"/>
                  <a:pt x="118769" y="20239"/>
                  <a:pt x="117296" y="19446"/>
                </a:cubicBezTo>
                <a:cubicBezTo>
                  <a:pt x="94801" y="7332"/>
                  <a:pt x="108682" y="12340"/>
                  <a:pt x="96658" y="8334"/>
                </a:cubicBezTo>
                <a:cubicBezTo>
                  <a:pt x="88374" y="2811"/>
                  <a:pt x="95202" y="6422"/>
                  <a:pt x="82371" y="3571"/>
                </a:cubicBezTo>
                <a:cubicBezTo>
                  <a:pt x="77024" y="2383"/>
                  <a:pt x="77295" y="971"/>
                  <a:pt x="71258" y="396"/>
                </a:cubicBezTo>
                <a:cubicBezTo>
                  <a:pt x="47745" y="-1843"/>
                  <a:pt x="15166" y="5952"/>
                  <a:pt x="4583" y="9921"/>
                </a:cubicBezTo>
                <a:close/>
              </a:path>
            </a:pathLst>
          </a:custGeom>
          <a:solidFill>
            <a:srgbClr val="7030A0">
              <a:alpha val="38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24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50B15B-304D-ADCD-4833-F6D35DA8D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747CC5-D09D-DDEC-5A0C-1772E6510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Conditional Probability of an Event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0DE3262-3F69-D3BC-2F47-AB10548F01B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We just saw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br>
                  <a:rPr lang="en-US"/>
                </a:br>
                <a:r>
                  <a:rPr lang="en-US"/>
                  <a:t>Which of the following is also correct? Select all that apply.</a:t>
                </a:r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/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nary>
                  </m:oMath>
                </a14:m>
                <a:endParaRPr lang="en-US"/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/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nary>
                  </m:oMath>
                </a14:m>
                <a:endParaRPr lang="en-US"/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/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nary>
                  </m:oMath>
                </a14:m>
                <a:endParaRPr lang="en-US"/>
              </a:p>
              <a:p>
                <a:pPr marL="285750" indent="-285750"/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0DE3262-3F69-D3BC-2F47-AB10548F01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4" b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8BDD995-8731-7F95-F302-5AF22C1158F7}"/>
              </a:ext>
            </a:extLst>
          </p:cNvPr>
          <p:cNvGrpSpPr/>
          <p:nvPr/>
        </p:nvGrpSpPr>
        <p:grpSpPr>
          <a:xfrm>
            <a:off x="5239726" y="3629564"/>
            <a:ext cx="2964474" cy="1261169"/>
            <a:chOff x="5239726" y="3629564"/>
            <a:chExt cx="2964474" cy="126116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8715DD3-9F12-E82C-51BD-E7F3EE0BB9A9}"/>
                </a:ext>
              </a:extLst>
            </p:cNvPr>
            <p:cNvSpPr/>
            <p:nvPr/>
          </p:nvSpPr>
          <p:spPr>
            <a:xfrm>
              <a:off x="6606372" y="3629564"/>
              <a:ext cx="1597828" cy="12611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340A6B-0515-CCD7-CAB8-FB9985A77F28}"/>
                </a:ext>
              </a:extLst>
            </p:cNvPr>
            <p:cNvSpPr/>
            <p:nvPr/>
          </p:nvSpPr>
          <p:spPr>
            <a:xfrm>
              <a:off x="7511956" y="3793697"/>
              <a:ext cx="469900" cy="66378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accent3"/>
                  </a:solidFill>
                </a:rPr>
                <a:t>A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DDC2D0-9295-4459-FA63-509F23DA8A13}"/>
                </a:ext>
              </a:extLst>
            </p:cNvPr>
            <p:cNvSpPr/>
            <p:nvPr/>
          </p:nvSpPr>
          <p:spPr>
            <a:xfrm>
              <a:off x="7161918" y="4212162"/>
              <a:ext cx="663780" cy="500771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accent2"/>
                  </a:solidFill>
                </a:rPr>
                <a:t>B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1E333F-8125-5F00-EB47-6FEAEA9E47F3}"/>
                    </a:ext>
                  </a:extLst>
                </p:cNvPr>
                <p:cNvSpPr txBox="1"/>
                <p:nvPr/>
              </p:nvSpPr>
              <p:spPr>
                <a:xfrm>
                  <a:off x="5239726" y="4303588"/>
                  <a:ext cx="21160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1E333F-8125-5F00-EB47-6FEAEA9E47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726" y="4303588"/>
                  <a:ext cx="2116072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DCB897-D84A-64F2-8696-F58A33C9125B}"/>
                  </a:ext>
                </a:extLst>
              </p:cNvPr>
              <p:cNvSpPr txBox="1"/>
              <p:nvPr/>
            </p:nvSpPr>
            <p:spPr>
              <a:xfrm>
                <a:off x="7637921" y="4825745"/>
                <a:ext cx="10108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DCB897-D84A-64F2-8696-F58A33C91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921" y="4825745"/>
                <a:ext cx="101085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EE21A5-DE49-D0D9-A865-C4AC14606DC2}"/>
                  </a:ext>
                </a:extLst>
              </p:cNvPr>
              <p:cNvSpPr txBox="1"/>
              <p:nvPr/>
            </p:nvSpPr>
            <p:spPr>
              <a:xfrm>
                <a:off x="8122218" y="3904384"/>
                <a:ext cx="10108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EE21A5-DE49-D0D9-A865-C4AC14606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218" y="3904384"/>
                <a:ext cx="101085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CEED8F0-865B-7422-4810-2AF8FD4BB8F7}"/>
              </a:ext>
            </a:extLst>
          </p:cNvPr>
          <p:cNvSpPr/>
          <p:nvPr/>
        </p:nvSpPr>
        <p:spPr>
          <a:xfrm>
            <a:off x="7511956" y="4209430"/>
            <a:ext cx="322083" cy="248046"/>
          </a:xfrm>
          <a:custGeom>
            <a:avLst/>
            <a:gdLst>
              <a:gd name="connsiteX0" fmla="*/ 4583 w 322083"/>
              <a:gd name="connsiteY0" fmla="*/ 9921 h 248046"/>
              <a:gd name="connsiteX1" fmla="*/ 7758 w 322083"/>
              <a:gd name="connsiteY1" fmla="*/ 24209 h 248046"/>
              <a:gd name="connsiteX2" fmla="*/ 10933 w 322083"/>
              <a:gd name="connsiteY2" fmla="*/ 35321 h 248046"/>
              <a:gd name="connsiteX3" fmla="*/ 14108 w 322083"/>
              <a:gd name="connsiteY3" fmla="*/ 41671 h 248046"/>
              <a:gd name="connsiteX4" fmla="*/ 15696 w 322083"/>
              <a:gd name="connsiteY4" fmla="*/ 51196 h 248046"/>
              <a:gd name="connsiteX5" fmla="*/ 18871 w 322083"/>
              <a:gd name="connsiteY5" fmla="*/ 60721 h 248046"/>
              <a:gd name="connsiteX6" fmla="*/ 20458 w 322083"/>
              <a:gd name="connsiteY6" fmla="*/ 65484 h 248046"/>
              <a:gd name="connsiteX7" fmla="*/ 22046 w 322083"/>
              <a:gd name="connsiteY7" fmla="*/ 71834 h 248046"/>
              <a:gd name="connsiteX8" fmla="*/ 25221 w 322083"/>
              <a:gd name="connsiteY8" fmla="*/ 81359 h 248046"/>
              <a:gd name="connsiteX9" fmla="*/ 26808 w 322083"/>
              <a:gd name="connsiteY9" fmla="*/ 87709 h 248046"/>
              <a:gd name="connsiteX10" fmla="*/ 29983 w 322083"/>
              <a:gd name="connsiteY10" fmla="*/ 94059 h 248046"/>
              <a:gd name="connsiteX11" fmla="*/ 34746 w 322083"/>
              <a:gd name="connsiteY11" fmla="*/ 106759 h 248046"/>
              <a:gd name="connsiteX12" fmla="*/ 41096 w 322083"/>
              <a:gd name="connsiteY12" fmla="*/ 116284 h 248046"/>
              <a:gd name="connsiteX13" fmla="*/ 47446 w 322083"/>
              <a:gd name="connsiteY13" fmla="*/ 125809 h 248046"/>
              <a:gd name="connsiteX14" fmla="*/ 49033 w 322083"/>
              <a:gd name="connsiteY14" fmla="*/ 130571 h 248046"/>
              <a:gd name="connsiteX15" fmla="*/ 58558 w 322083"/>
              <a:gd name="connsiteY15" fmla="*/ 144859 h 248046"/>
              <a:gd name="connsiteX16" fmla="*/ 63321 w 322083"/>
              <a:gd name="connsiteY16" fmla="*/ 152796 h 248046"/>
              <a:gd name="connsiteX17" fmla="*/ 68083 w 322083"/>
              <a:gd name="connsiteY17" fmla="*/ 157559 h 248046"/>
              <a:gd name="connsiteX18" fmla="*/ 74433 w 322083"/>
              <a:gd name="connsiteY18" fmla="*/ 165496 h 248046"/>
              <a:gd name="connsiteX19" fmla="*/ 83958 w 322083"/>
              <a:gd name="connsiteY19" fmla="*/ 178196 h 248046"/>
              <a:gd name="connsiteX20" fmla="*/ 88721 w 322083"/>
              <a:gd name="connsiteY20" fmla="*/ 181371 h 248046"/>
              <a:gd name="connsiteX21" fmla="*/ 91896 w 322083"/>
              <a:gd name="connsiteY21" fmla="*/ 186134 h 248046"/>
              <a:gd name="connsiteX22" fmla="*/ 106183 w 322083"/>
              <a:gd name="connsiteY22" fmla="*/ 198834 h 248046"/>
              <a:gd name="connsiteX23" fmla="*/ 110946 w 322083"/>
              <a:gd name="connsiteY23" fmla="*/ 202009 h 248046"/>
              <a:gd name="connsiteX24" fmla="*/ 115708 w 322083"/>
              <a:gd name="connsiteY24" fmla="*/ 206771 h 248046"/>
              <a:gd name="connsiteX25" fmla="*/ 122058 w 322083"/>
              <a:gd name="connsiteY25" fmla="*/ 211534 h 248046"/>
              <a:gd name="connsiteX26" fmla="*/ 134758 w 322083"/>
              <a:gd name="connsiteY26" fmla="*/ 221059 h 248046"/>
              <a:gd name="connsiteX27" fmla="*/ 147458 w 322083"/>
              <a:gd name="connsiteY27" fmla="*/ 225821 h 248046"/>
              <a:gd name="connsiteX28" fmla="*/ 153808 w 322083"/>
              <a:gd name="connsiteY28" fmla="*/ 228996 h 248046"/>
              <a:gd name="connsiteX29" fmla="*/ 166508 w 322083"/>
              <a:gd name="connsiteY29" fmla="*/ 232171 h 248046"/>
              <a:gd name="connsiteX30" fmla="*/ 182383 w 322083"/>
              <a:gd name="connsiteY30" fmla="*/ 236934 h 248046"/>
              <a:gd name="connsiteX31" fmla="*/ 190321 w 322083"/>
              <a:gd name="connsiteY31" fmla="*/ 238521 h 248046"/>
              <a:gd name="connsiteX32" fmla="*/ 199846 w 322083"/>
              <a:gd name="connsiteY32" fmla="*/ 240109 h 248046"/>
              <a:gd name="connsiteX33" fmla="*/ 209371 w 322083"/>
              <a:gd name="connsiteY33" fmla="*/ 243284 h 248046"/>
              <a:gd name="connsiteX34" fmla="*/ 222071 w 322083"/>
              <a:gd name="connsiteY34" fmla="*/ 246459 h 248046"/>
              <a:gd name="connsiteX35" fmla="*/ 228421 w 322083"/>
              <a:gd name="connsiteY35" fmla="*/ 248046 h 248046"/>
              <a:gd name="connsiteX36" fmla="*/ 287158 w 322083"/>
              <a:gd name="connsiteY36" fmla="*/ 246459 h 248046"/>
              <a:gd name="connsiteX37" fmla="*/ 293508 w 322083"/>
              <a:gd name="connsiteY37" fmla="*/ 243284 h 248046"/>
              <a:gd name="connsiteX38" fmla="*/ 307796 w 322083"/>
              <a:gd name="connsiteY38" fmla="*/ 238521 h 248046"/>
              <a:gd name="connsiteX39" fmla="*/ 314146 w 322083"/>
              <a:gd name="connsiteY39" fmla="*/ 233759 h 248046"/>
              <a:gd name="connsiteX40" fmla="*/ 318908 w 322083"/>
              <a:gd name="connsiteY40" fmla="*/ 230584 h 248046"/>
              <a:gd name="connsiteX41" fmla="*/ 322083 w 322083"/>
              <a:gd name="connsiteY41" fmla="*/ 222646 h 248046"/>
              <a:gd name="connsiteX42" fmla="*/ 318908 w 322083"/>
              <a:gd name="connsiteY42" fmla="*/ 202009 h 248046"/>
              <a:gd name="connsiteX43" fmla="*/ 314146 w 322083"/>
              <a:gd name="connsiteY43" fmla="*/ 194071 h 248046"/>
              <a:gd name="connsiteX44" fmla="*/ 312558 w 322083"/>
              <a:gd name="connsiteY44" fmla="*/ 189309 h 248046"/>
              <a:gd name="connsiteX45" fmla="*/ 301446 w 322083"/>
              <a:gd name="connsiteY45" fmla="*/ 176609 h 248046"/>
              <a:gd name="connsiteX46" fmla="*/ 295096 w 322083"/>
              <a:gd name="connsiteY46" fmla="*/ 165496 h 248046"/>
              <a:gd name="connsiteX47" fmla="*/ 291921 w 322083"/>
              <a:gd name="connsiteY47" fmla="*/ 157559 h 248046"/>
              <a:gd name="connsiteX48" fmla="*/ 287158 w 322083"/>
              <a:gd name="connsiteY48" fmla="*/ 152796 h 248046"/>
              <a:gd name="connsiteX49" fmla="*/ 283983 w 322083"/>
              <a:gd name="connsiteY49" fmla="*/ 146446 h 248046"/>
              <a:gd name="connsiteX50" fmla="*/ 279221 w 322083"/>
              <a:gd name="connsiteY50" fmla="*/ 141684 h 248046"/>
              <a:gd name="connsiteX51" fmla="*/ 274458 w 322083"/>
              <a:gd name="connsiteY51" fmla="*/ 135334 h 248046"/>
              <a:gd name="connsiteX52" fmla="*/ 268108 w 322083"/>
              <a:gd name="connsiteY52" fmla="*/ 125809 h 248046"/>
              <a:gd name="connsiteX53" fmla="*/ 261758 w 322083"/>
              <a:gd name="connsiteY53" fmla="*/ 114696 h 248046"/>
              <a:gd name="connsiteX54" fmla="*/ 256996 w 322083"/>
              <a:gd name="connsiteY54" fmla="*/ 111521 h 248046"/>
              <a:gd name="connsiteX55" fmla="*/ 249058 w 322083"/>
              <a:gd name="connsiteY55" fmla="*/ 100409 h 248046"/>
              <a:gd name="connsiteX56" fmla="*/ 237946 w 322083"/>
              <a:gd name="connsiteY56" fmla="*/ 87709 h 248046"/>
              <a:gd name="connsiteX57" fmla="*/ 225246 w 322083"/>
              <a:gd name="connsiteY57" fmla="*/ 75009 h 248046"/>
              <a:gd name="connsiteX58" fmla="*/ 214133 w 322083"/>
              <a:gd name="connsiteY58" fmla="*/ 65484 h 248046"/>
              <a:gd name="connsiteX59" fmla="*/ 193496 w 322083"/>
              <a:gd name="connsiteY59" fmla="*/ 55959 h 248046"/>
              <a:gd name="connsiteX60" fmla="*/ 182383 w 322083"/>
              <a:gd name="connsiteY60" fmla="*/ 48021 h 248046"/>
              <a:gd name="connsiteX61" fmla="*/ 166508 w 322083"/>
              <a:gd name="connsiteY61" fmla="*/ 43259 h 248046"/>
              <a:gd name="connsiteX62" fmla="*/ 155396 w 322083"/>
              <a:gd name="connsiteY62" fmla="*/ 38496 h 248046"/>
              <a:gd name="connsiteX63" fmla="*/ 149046 w 322083"/>
              <a:gd name="connsiteY63" fmla="*/ 35321 h 248046"/>
              <a:gd name="connsiteX64" fmla="*/ 141108 w 322083"/>
              <a:gd name="connsiteY64" fmla="*/ 32146 h 248046"/>
              <a:gd name="connsiteX65" fmla="*/ 136346 w 322083"/>
              <a:gd name="connsiteY65" fmla="*/ 28971 h 248046"/>
              <a:gd name="connsiteX66" fmla="*/ 126821 w 322083"/>
              <a:gd name="connsiteY66" fmla="*/ 24209 h 248046"/>
              <a:gd name="connsiteX67" fmla="*/ 122058 w 322083"/>
              <a:gd name="connsiteY67" fmla="*/ 21034 h 248046"/>
              <a:gd name="connsiteX68" fmla="*/ 117296 w 322083"/>
              <a:gd name="connsiteY68" fmla="*/ 19446 h 248046"/>
              <a:gd name="connsiteX69" fmla="*/ 96658 w 322083"/>
              <a:gd name="connsiteY69" fmla="*/ 8334 h 248046"/>
              <a:gd name="connsiteX70" fmla="*/ 82371 w 322083"/>
              <a:gd name="connsiteY70" fmla="*/ 3571 h 248046"/>
              <a:gd name="connsiteX71" fmla="*/ 71258 w 322083"/>
              <a:gd name="connsiteY71" fmla="*/ 396 h 248046"/>
              <a:gd name="connsiteX72" fmla="*/ 4583 w 322083"/>
              <a:gd name="connsiteY72" fmla="*/ 9921 h 2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22083" h="248046">
                <a:moveTo>
                  <a:pt x="4583" y="9921"/>
                </a:moveTo>
                <a:cubicBezTo>
                  <a:pt x="-6000" y="13890"/>
                  <a:pt x="4633" y="13272"/>
                  <a:pt x="7758" y="24209"/>
                </a:cubicBezTo>
                <a:cubicBezTo>
                  <a:pt x="8906" y="28228"/>
                  <a:pt x="9305" y="31521"/>
                  <a:pt x="10933" y="35321"/>
                </a:cubicBezTo>
                <a:cubicBezTo>
                  <a:pt x="11865" y="37496"/>
                  <a:pt x="13050" y="39554"/>
                  <a:pt x="14108" y="41671"/>
                </a:cubicBezTo>
                <a:cubicBezTo>
                  <a:pt x="14637" y="44846"/>
                  <a:pt x="14915" y="48073"/>
                  <a:pt x="15696" y="51196"/>
                </a:cubicBezTo>
                <a:cubicBezTo>
                  <a:pt x="16508" y="54443"/>
                  <a:pt x="17813" y="57546"/>
                  <a:pt x="18871" y="60721"/>
                </a:cubicBezTo>
                <a:cubicBezTo>
                  <a:pt x="19400" y="62309"/>
                  <a:pt x="20052" y="63861"/>
                  <a:pt x="20458" y="65484"/>
                </a:cubicBezTo>
                <a:cubicBezTo>
                  <a:pt x="20987" y="67601"/>
                  <a:pt x="21419" y="69744"/>
                  <a:pt x="22046" y="71834"/>
                </a:cubicBezTo>
                <a:cubicBezTo>
                  <a:pt x="23008" y="75040"/>
                  <a:pt x="24410" y="78112"/>
                  <a:pt x="25221" y="81359"/>
                </a:cubicBezTo>
                <a:cubicBezTo>
                  <a:pt x="25750" y="83476"/>
                  <a:pt x="26042" y="85666"/>
                  <a:pt x="26808" y="87709"/>
                </a:cubicBezTo>
                <a:cubicBezTo>
                  <a:pt x="27639" y="89925"/>
                  <a:pt x="29051" y="91884"/>
                  <a:pt x="29983" y="94059"/>
                </a:cubicBezTo>
                <a:cubicBezTo>
                  <a:pt x="32815" y="100666"/>
                  <a:pt x="30366" y="98729"/>
                  <a:pt x="34746" y="106759"/>
                </a:cubicBezTo>
                <a:cubicBezTo>
                  <a:pt x="36573" y="110109"/>
                  <a:pt x="41096" y="116284"/>
                  <a:pt x="41096" y="116284"/>
                </a:cubicBezTo>
                <a:cubicBezTo>
                  <a:pt x="44869" y="127606"/>
                  <a:pt x="39519" y="113918"/>
                  <a:pt x="47446" y="125809"/>
                </a:cubicBezTo>
                <a:cubicBezTo>
                  <a:pt x="48374" y="127201"/>
                  <a:pt x="48220" y="129108"/>
                  <a:pt x="49033" y="130571"/>
                </a:cubicBezTo>
                <a:cubicBezTo>
                  <a:pt x="52971" y="137660"/>
                  <a:pt x="55002" y="138933"/>
                  <a:pt x="58558" y="144859"/>
                </a:cubicBezTo>
                <a:cubicBezTo>
                  <a:pt x="60146" y="147505"/>
                  <a:pt x="61470" y="150328"/>
                  <a:pt x="63321" y="152796"/>
                </a:cubicBezTo>
                <a:cubicBezTo>
                  <a:pt x="64668" y="154592"/>
                  <a:pt x="66605" y="155869"/>
                  <a:pt x="68083" y="157559"/>
                </a:cubicBezTo>
                <a:cubicBezTo>
                  <a:pt x="70314" y="160109"/>
                  <a:pt x="72400" y="162785"/>
                  <a:pt x="74433" y="165496"/>
                </a:cubicBezTo>
                <a:cubicBezTo>
                  <a:pt x="78831" y="171360"/>
                  <a:pt x="77581" y="171819"/>
                  <a:pt x="83958" y="178196"/>
                </a:cubicBezTo>
                <a:cubicBezTo>
                  <a:pt x="85307" y="179545"/>
                  <a:pt x="87133" y="180313"/>
                  <a:pt x="88721" y="181371"/>
                </a:cubicBezTo>
                <a:cubicBezTo>
                  <a:pt x="89779" y="182959"/>
                  <a:pt x="90675" y="184668"/>
                  <a:pt x="91896" y="186134"/>
                </a:cubicBezTo>
                <a:cubicBezTo>
                  <a:pt x="95135" y="190021"/>
                  <a:pt x="103118" y="196450"/>
                  <a:pt x="106183" y="198834"/>
                </a:cubicBezTo>
                <a:cubicBezTo>
                  <a:pt x="107689" y="200005"/>
                  <a:pt x="109480" y="200788"/>
                  <a:pt x="110946" y="202009"/>
                </a:cubicBezTo>
                <a:cubicBezTo>
                  <a:pt x="112671" y="203446"/>
                  <a:pt x="114004" y="205310"/>
                  <a:pt x="115708" y="206771"/>
                </a:cubicBezTo>
                <a:cubicBezTo>
                  <a:pt x="117717" y="208493"/>
                  <a:pt x="120049" y="209812"/>
                  <a:pt x="122058" y="211534"/>
                </a:cubicBezTo>
                <a:cubicBezTo>
                  <a:pt x="129767" y="218142"/>
                  <a:pt x="123846" y="215603"/>
                  <a:pt x="134758" y="221059"/>
                </a:cubicBezTo>
                <a:cubicBezTo>
                  <a:pt x="147913" y="227637"/>
                  <a:pt x="137841" y="221700"/>
                  <a:pt x="147458" y="225821"/>
                </a:cubicBezTo>
                <a:cubicBezTo>
                  <a:pt x="149633" y="226753"/>
                  <a:pt x="151563" y="228248"/>
                  <a:pt x="153808" y="228996"/>
                </a:cubicBezTo>
                <a:cubicBezTo>
                  <a:pt x="157948" y="230376"/>
                  <a:pt x="166508" y="232171"/>
                  <a:pt x="166508" y="232171"/>
                </a:cubicBezTo>
                <a:cubicBezTo>
                  <a:pt x="174699" y="237631"/>
                  <a:pt x="168764" y="234664"/>
                  <a:pt x="182383" y="236934"/>
                </a:cubicBezTo>
                <a:cubicBezTo>
                  <a:pt x="185045" y="237378"/>
                  <a:pt x="187666" y="238038"/>
                  <a:pt x="190321" y="238521"/>
                </a:cubicBezTo>
                <a:cubicBezTo>
                  <a:pt x="193488" y="239097"/>
                  <a:pt x="196723" y="239328"/>
                  <a:pt x="199846" y="240109"/>
                </a:cubicBezTo>
                <a:cubicBezTo>
                  <a:pt x="203093" y="240921"/>
                  <a:pt x="206124" y="242472"/>
                  <a:pt x="209371" y="243284"/>
                </a:cubicBezTo>
                <a:lnTo>
                  <a:pt x="222071" y="246459"/>
                </a:lnTo>
                <a:lnTo>
                  <a:pt x="228421" y="248046"/>
                </a:lnTo>
                <a:cubicBezTo>
                  <a:pt x="248000" y="247517"/>
                  <a:pt x="267624" y="247888"/>
                  <a:pt x="287158" y="246459"/>
                </a:cubicBezTo>
                <a:cubicBezTo>
                  <a:pt x="289518" y="246286"/>
                  <a:pt x="291345" y="244245"/>
                  <a:pt x="293508" y="243284"/>
                </a:cubicBezTo>
                <a:cubicBezTo>
                  <a:pt x="301193" y="239869"/>
                  <a:pt x="300426" y="240364"/>
                  <a:pt x="307796" y="238521"/>
                </a:cubicBezTo>
                <a:cubicBezTo>
                  <a:pt x="309913" y="236934"/>
                  <a:pt x="311993" y="235297"/>
                  <a:pt x="314146" y="233759"/>
                </a:cubicBezTo>
                <a:cubicBezTo>
                  <a:pt x="315698" y="232650"/>
                  <a:pt x="317799" y="232136"/>
                  <a:pt x="318908" y="230584"/>
                </a:cubicBezTo>
                <a:cubicBezTo>
                  <a:pt x="320564" y="228265"/>
                  <a:pt x="321025" y="225292"/>
                  <a:pt x="322083" y="222646"/>
                </a:cubicBezTo>
                <a:cubicBezTo>
                  <a:pt x="321819" y="220273"/>
                  <a:pt x="320946" y="206595"/>
                  <a:pt x="318908" y="202009"/>
                </a:cubicBezTo>
                <a:cubicBezTo>
                  <a:pt x="317655" y="199189"/>
                  <a:pt x="315526" y="196831"/>
                  <a:pt x="314146" y="194071"/>
                </a:cubicBezTo>
                <a:cubicBezTo>
                  <a:pt x="313398" y="192574"/>
                  <a:pt x="313445" y="190728"/>
                  <a:pt x="312558" y="189309"/>
                </a:cubicBezTo>
                <a:cubicBezTo>
                  <a:pt x="309326" y="184139"/>
                  <a:pt x="305609" y="180772"/>
                  <a:pt x="301446" y="176609"/>
                </a:cubicBezTo>
                <a:cubicBezTo>
                  <a:pt x="297602" y="165080"/>
                  <a:pt x="303105" y="179913"/>
                  <a:pt x="295096" y="165496"/>
                </a:cubicBezTo>
                <a:cubicBezTo>
                  <a:pt x="293712" y="163005"/>
                  <a:pt x="293431" y="159975"/>
                  <a:pt x="291921" y="157559"/>
                </a:cubicBezTo>
                <a:cubicBezTo>
                  <a:pt x="290731" y="155655"/>
                  <a:pt x="288463" y="154623"/>
                  <a:pt x="287158" y="152796"/>
                </a:cubicBezTo>
                <a:cubicBezTo>
                  <a:pt x="285782" y="150870"/>
                  <a:pt x="285358" y="148372"/>
                  <a:pt x="283983" y="146446"/>
                </a:cubicBezTo>
                <a:cubicBezTo>
                  <a:pt x="282678" y="144619"/>
                  <a:pt x="280682" y="143388"/>
                  <a:pt x="279221" y="141684"/>
                </a:cubicBezTo>
                <a:cubicBezTo>
                  <a:pt x="277499" y="139675"/>
                  <a:pt x="275975" y="137502"/>
                  <a:pt x="274458" y="135334"/>
                </a:cubicBezTo>
                <a:cubicBezTo>
                  <a:pt x="272270" y="132208"/>
                  <a:pt x="269815" y="129222"/>
                  <a:pt x="268108" y="125809"/>
                </a:cubicBezTo>
                <a:cubicBezTo>
                  <a:pt x="266863" y="123319"/>
                  <a:pt x="264001" y="116940"/>
                  <a:pt x="261758" y="114696"/>
                </a:cubicBezTo>
                <a:cubicBezTo>
                  <a:pt x="260409" y="113347"/>
                  <a:pt x="258583" y="112579"/>
                  <a:pt x="256996" y="111521"/>
                </a:cubicBezTo>
                <a:cubicBezTo>
                  <a:pt x="253618" y="101392"/>
                  <a:pt x="258099" y="112464"/>
                  <a:pt x="249058" y="100409"/>
                </a:cubicBezTo>
                <a:cubicBezTo>
                  <a:pt x="234696" y="81259"/>
                  <a:pt x="261579" y="109524"/>
                  <a:pt x="237946" y="87709"/>
                </a:cubicBezTo>
                <a:cubicBezTo>
                  <a:pt x="233547" y="83648"/>
                  <a:pt x="229479" y="79242"/>
                  <a:pt x="225246" y="75009"/>
                </a:cubicBezTo>
                <a:cubicBezTo>
                  <a:pt x="221338" y="71101"/>
                  <a:pt x="218970" y="67902"/>
                  <a:pt x="214133" y="65484"/>
                </a:cubicBezTo>
                <a:cubicBezTo>
                  <a:pt x="208516" y="62676"/>
                  <a:pt x="197591" y="60054"/>
                  <a:pt x="193496" y="55959"/>
                </a:cubicBezTo>
                <a:cubicBezTo>
                  <a:pt x="188646" y="51109"/>
                  <a:pt x="189069" y="50528"/>
                  <a:pt x="182383" y="48021"/>
                </a:cubicBezTo>
                <a:cubicBezTo>
                  <a:pt x="173264" y="44602"/>
                  <a:pt x="177369" y="48690"/>
                  <a:pt x="166508" y="43259"/>
                </a:cubicBezTo>
                <a:cubicBezTo>
                  <a:pt x="145447" y="32728"/>
                  <a:pt x="171747" y="45504"/>
                  <a:pt x="155396" y="38496"/>
                </a:cubicBezTo>
                <a:cubicBezTo>
                  <a:pt x="153221" y="37564"/>
                  <a:pt x="151209" y="36282"/>
                  <a:pt x="149046" y="35321"/>
                </a:cubicBezTo>
                <a:cubicBezTo>
                  <a:pt x="146442" y="34164"/>
                  <a:pt x="143657" y="33420"/>
                  <a:pt x="141108" y="32146"/>
                </a:cubicBezTo>
                <a:cubicBezTo>
                  <a:pt x="139402" y="31293"/>
                  <a:pt x="138014" y="29897"/>
                  <a:pt x="136346" y="28971"/>
                </a:cubicBezTo>
                <a:cubicBezTo>
                  <a:pt x="133243" y="27247"/>
                  <a:pt x="129924" y="25933"/>
                  <a:pt x="126821" y="24209"/>
                </a:cubicBezTo>
                <a:cubicBezTo>
                  <a:pt x="125153" y="23282"/>
                  <a:pt x="123765" y="21887"/>
                  <a:pt x="122058" y="21034"/>
                </a:cubicBezTo>
                <a:cubicBezTo>
                  <a:pt x="120561" y="20286"/>
                  <a:pt x="118769" y="20239"/>
                  <a:pt x="117296" y="19446"/>
                </a:cubicBezTo>
                <a:cubicBezTo>
                  <a:pt x="94801" y="7332"/>
                  <a:pt x="108682" y="12340"/>
                  <a:pt x="96658" y="8334"/>
                </a:cubicBezTo>
                <a:cubicBezTo>
                  <a:pt x="88374" y="2811"/>
                  <a:pt x="95202" y="6422"/>
                  <a:pt x="82371" y="3571"/>
                </a:cubicBezTo>
                <a:cubicBezTo>
                  <a:pt x="77024" y="2383"/>
                  <a:pt x="77295" y="971"/>
                  <a:pt x="71258" y="396"/>
                </a:cubicBezTo>
                <a:cubicBezTo>
                  <a:pt x="47745" y="-1843"/>
                  <a:pt x="15166" y="5952"/>
                  <a:pt x="4583" y="9921"/>
                </a:cubicBezTo>
                <a:close/>
              </a:path>
            </a:pathLst>
          </a:custGeom>
          <a:solidFill>
            <a:srgbClr val="7030A0">
              <a:alpha val="38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22592B-7B17-19F1-68F3-CDA20903020C}"/>
              </a:ext>
            </a:extLst>
          </p:cNvPr>
          <p:cNvSpPr txBox="1"/>
          <p:nvPr/>
        </p:nvSpPr>
        <p:spPr>
          <a:xfrm>
            <a:off x="3687632" y="2802937"/>
            <a:ext cx="2072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6"/>
              </a:rPr>
              <a:t>https://joshh.ug/C</a:t>
            </a:r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136E9D0-45E3-7825-DE2F-C28856725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723" y="3158822"/>
            <a:ext cx="1731911" cy="173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154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03151-16FF-A4EA-6332-9FDBE5CE7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7FAC33-ED48-B019-CE62-43A7034B0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Conditional Probability of an Event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A163F7E-3512-DBF1-7AEA-7EA5E7308C4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We just saw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br>
                  <a:rPr lang="en-US"/>
                </a:br>
                <a:r>
                  <a:rPr lang="en-US"/>
                  <a:t>Which of the following is also correct? Select all that apply.</a:t>
                </a:r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dk1">
                            <a:alpha val="19000"/>
                          </a:schemeClr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chemeClr val="dk1">
                                <a:alpha val="19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3">
                                <a:alpha val="19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i="1">
                            <a:solidFill>
                              <a:schemeClr val="accent2">
                                <a:alpha val="19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chemeClr val="dk1">
                            <a:alpha val="19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dk1">
                                <a:alpha val="19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dk1">
                                <a:alpha val="19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solidFill>
                              <a:schemeClr val="dk1">
                                <a:alpha val="19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2">
                                <a:alpha val="19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/>
                      <m:e>
                        <m:r>
                          <a:rPr lang="en-US" b="1" i="1">
                            <a:solidFill>
                              <a:schemeClr val="dk1">
                                <a:alpha val="19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dk1">
                                    <a:alpha val="19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dk1">
                                    <a:alpha val="19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2">
                                    <a:alpha val="19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nary>
                  </m:oMath>
                </a14:m>
                <a:r>
                  <a:rPr lang="en-US">
                    <a:solidFill>
                      <a:schemeClr val="dk1">
                        <a:alpha val="19000"/>
                      </a:schemeClr>
                    </a:solidFill>
                  </a:rPr>
                  <a:t>. </a:t>
                </a:r>
                <a:r>
                  <a:rPr lang="en-US">
                    <a:solidFill>
                      <a:schemeClr val="tx1"/>
                    </a:solidFill>
                  </a:rPr>
                  <a:t>No, this is just 1.</a:t>
                </a:r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dk1">
                            <a:alpha val="19000"/>
                          </a:schemeClr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chemeClr val="dk1">
                                <a:alpha val="19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3">
                                <a:alpha val="19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i="1">
                            <a:solidFill>
                              <a:schemeClr val="accent2">
                                <a:alpha val="19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chemeClr val="dk1">
                            <a:alpha val="19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dk1">
                                <a:alpha val="19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dk1">
                                <a:alpha val="19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solidFill>
                              <a:schemeClr val="dk1">
                                <a:alpha val="19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smtClean="0">
                            <a:solidFill>
                              <a:schemeClr val="accent3">
                                <a:alpha val="19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chemeClr val="dk1">
                                <a:alpha val="19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i="1" smtClean="0">
                            <a:solidFill>
                              <a:schemeClr val="accent2">
                                <a:alpha val="19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/>
                      <m:e>
                        <m:r>
                          <a:rPr lang="en-US" b="1" i="1">
                            <a:solidFill>
                              <a:schemeClr val="dk1">
                                <a:alpha val="19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dk1">
                                    <a:alpha val="19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dk1">
                                    <a:alpha val="19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2">
                                    <a:alpha val="19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nary>
                  </m:oMath>
                </a14:m>
                <a:r>
                  <a:rPr lang="en-US">
                    <a:solidFill>
                      <a:schemeClr val="dk1">
                        <a:alpha val="19000"/>
                      </a:schemeClr>
                    </a:solidFill>
                  </a:rPr>
                  <a:t>. </a:t>
                </a:r>
                <a:r>
                  <a:rPr lang="en-US"/>
                  <a:t>No, this is also just 1.</a:t>
                </a:r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/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nary>
                  </m:oMath>
                </a14:m>
                <a:r>
                  <a:rPr lang="en-US"/>
                  <a:t>. Yes! This is the equivalent of only summing over the purple items. Items only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have probability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∖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/>
              </a:p>
              <a:p>
                <a:pPr marL="285750" indent="-285750"/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A163F7E-3512-DBF1-7AEA-7EA5E7308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4" b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8B595DA9-D9F2-F07E-7044-F7A5DAED5F94}"/>
              </a:ext>
            </a:extLst>
          </p:cNvPr>
          <p:cNvGrpSpPr/>
          <p:nvPr/>
        </p:nvGrpSpPr>
        <p:grpSpPr>
          <a:xfrm>
            <a:off x="5239726" y="3629564"/>
            <a:ext cx="2964474" cy="1261169"/>
            <a:chOff x="5239726" y="3629564"/>
            <a:chExt cx="2964474" cy="126116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D1CC6F0-10F5-93A9-D853-E23520FA0347}"/>
                </a:ext>
              </a:extLst>
            </p:cNvPr>
            <p:cNvSpPr/>
            <p:nvPr/>
          </p:nvSpPr>
          <p:spPr>
            <a:xfrm>
              <a:off x="6606372" y="3629564"/>
              <a:ext cx="1597828" cy="12611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C44E921-9DAA-4296-1322-34BCDD314C55}"/>
                </a:ext>
              </a:extLst>
            </p:cNvPr>
            <p:cNvSpPr/>
            <p:nvPr/>
          </p:nvSpPr>
          <p:spPr>
            <a:xfrm>
              <a:off x="7511956" y="3793697"/>
              <a:ext cx="469900" cy="66378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accent3"/>
                  </a:solidFill>
                </a:rPr>
                <a:t>A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F51757E-45D8-96DA-B372-7497752A4181}"/>
                </a:ext>
              </a:extLst>
            </p:cNvPr>
            <p:cNvSpPr/>
            <p:nvPr/>
          </p:nvSpPr>
          <p:spPr>
            <a:xfrm>
              <a:off x="7161918" y="4212162"/>
              <a:ext cx="663780" cy="500771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accent2"/>
                  </a:solidFill>
                </a:rPr>
                <a:t>B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E525A75-18AD-121F-8855-3D8B9A62255B}"/>
                    </a:ext>
                  </a:extLst>
                </p:cNvPr>
                <p:cNvSpPr txBox="1"/>
                <p:nvPr/>
              </p:nvSpPr>
              <p:spPr>
                <a:xfrm>
                  <a:off x="5239726" y="4303588"/>
                  <a:ext cx="21160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E525A75-18AD-121F-8855-3D8B9A6225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726" y="4303588"/>
                  <a:ext cx="2116072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DC6869-E6E3-3DE5-2AF2-15EEDCA5EA43}"/>
                  </a:ext>
                </a:extLst>
              </p:cNvPr>
              <p:cNvSpPr txBox="1"/>
              <p:nvPr/>
            </p:nvSpPr>
            <p:spPr>
              <a:xfrm>
                <a:off x="7637921" y="4825745"/>
                <a:ext cx="10108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DC6869-E6E3-3DE5-2AF2-15EEDCA5E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921" y="4825745"/>
                <a:ext cx="101085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9712AD-60E9-06F4-DE5E-B1C6DD16A16E}"/>
                  </a:ext>
                </a:extLst>
              </p:cNvPr>
              <p:cNvSpPr txBox="1"/>
              <p:nvPr/>
            </p:nvSpPr>
            <p:spPr>
              <a:xfrm>
                <a:off x="8122218" y="3904384"/>
                <a:ext cx="10108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9712AD-60E9-06F4-DE5E-B1C6DD16A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218" y="3904384"/>
                <a:ext cx="101085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2BDD32-0947-8F44-3CF6-D02F203F56FB}"/>
              </a:ext>
            </a:extLst>
          </p:cNvPr>
          <p:cNvSpPr/>
          <p:nvPr/>
        </p:nvSpPr>
        <p:spPr>
          <a:xfrm>
            <a:off x="7511956" y="4209430"/>
            <a:ext cx="322083" cy="248046"/>
          </a:xfrm>
          <a:custGeom>
            <a:avLst/>
            <a:gdLst>
              <a:gd name="connsiteX0" fmla="*/ 4583 w 322083"/>
              <a:gd name="connsiteY0" fmla="*/ 9921 h 248046"/>
              <a:gd name="connsiteX1" fmla="*/ 7758 w 322083"/>
              <a:gd name="connsiteY1" fmla="*/ 24209 h 248046"/>
              <a:gd name="connsiteX2" fmla="*/ 10933 w 322083"/>
              <a:gd name="connsiteY2" fmla="*/ 35321 h 248046"/>
              <a:gd name="connsiteX3" fmla="*/ 14108 w 322083"/>
              <a:gd name="connsiteY3" fmla="*/ 41671 h 248046"/>
              <a:gd name="connsiteX4" fmla="*/ 15696 w 322083"/>
              <a:gd name="connsiteY4" fmla="*/ 51196 h 248046"/>
              <a:gd name="connsiteX5" fmla="*/ 18871 w 322083"/>
              <a:gd name="connsiteY5" fmla="*/ 60721 h 248046"/>
              <a:gd name="connsiteX6" fmla="*/ 20458 w 322083"/>
              <a:gd name="connsiteY6" fmla="*/ 65484 h 248046"/>
              <a:gd name="connsiteX7" fmla="*/ 22046 w 322083"/>
              <a:gd name="connsiteY7" fmla="*/ 71834 h 248046"/>
              <a:gd name="connsiteX8" fmla="*/ 25221 w 322083"/>
              <a:gd name="connsiteY8" fmla="*/ 81359 h 248046"/>
              <a:gd name="connsiteX9" fmla="*/ 26808 w 322083"/>
              <a:gd name="connsiteY9" fmla="*/ 87709 h 248046"/>
              <a:gd name="connsiteX10" fmla="*/ 29983 w 322083"/>
              <a:gd name="connsiteY10" fmla="*/ 94059 h 248046"/>
              <a:gd name="connsiteX11" fmla="*/ 34746 w 322083"/>
              <a:gd name="connsiteY11" fmla="*/ 106759 h 248046"/>
              <a:gd name="connsiteX12" fmla="*/ 41096 w 322083"/>
              <a:gd name="connsiteY12" fmla="*/ 116284 h 248046"/>
              <a:gd name="connsiteX13" fmla="*/ 47446 w 322083"/>
              <a:gd name="connsiteY13" fmla="*/ 125809 h 248046"/>
              <a:gd name="connsiteX14" fmla="*/ 49033 w 322083"/>
              <a:gd name="connsiteY14" fmla="*/ 130571 h 248046"/>
              <a:gd name="connsiteX15" fmla="*/ 58558 w 322083"/>
              <a:gd name="connsiteY15" fmla="*/ 144859 h 248046"/>
              <a:gd name="connsiteX16" fmla="*/ 63321 w 322083"/>
              <a:gd name="connsiteY16" fmla="*/ 152796 h 248046"/>
              <a:gd name="connsiteX17" fmla="*/ 68083 w 322083"/>
              <a:gd name="connsiteY17" fmla="*/ 157559 h 248046"/>
              <a:gd name="connsiteX18" fmla="*/ 74433 w 322083"/>
              <a:gd name="connsiteY18" fmla="*/ 165496 h 248046"/>
              <a:gd name="connsiteX19" fmla="*/ 83958 w 322083"/>
              <a:gd name="connsiteY19" fmla="*/ 178196 h 248046"/>
              <a:gd name="connsiteX20" fmla="*/ 88721 w 322083"/>
              <a:gd name="connsiteY20" fmla="*/ 181371 h 248046"/>
              <a:gd name="connsiteX21" fmla="*/ 91896 w 322083"/>
              <a:gd name="connsiteY21" fmla="*/ 186134 h 248046"/>
              <a:gd name="connsiteX22" fmla="*/ 106183 w 322083"/>
              <a:gd name="connsiteY22" fmla="*/ 198834 h 248046"/>
              <a:gd name="connsiteX23" fmla="*/ 110946 w 322083"/>
              <a:gd name="connsiteY23" fmla="*/ 202009 h 248046"/>
              <a:gd name="connsiteX24" fmla="*/ 115708 w 322083"/>
              <a:gd name="connsiteY24" fmla="*/ 206771 h 248046"/>
              <a:gd name="connsiteX25" fmla="*/ 122058 w 322083"/>
              <a:gd name="connsiteY25" fmla="*/ 211534 h 248046"/>
              <a:gd name="connsiteX26" fmla="*/ 134758 w 322083"/>
              <a:gd name="connsiteY26" fmla="*/ 221059 h 248046"/>
              <a:gd name="connsiteX27" fmla="*/ 147458 w 322083"/>
              <a:gd name="connsiteY27" fmla="*/ 225821 h 248046"/>
              <a:gd name="connsiteX28" fmla="*/ 153808 w 322083"/>
              <a:gd name="connsiteY28" fmla="*/ 228996 h 248046"/>
              <a:gd name="connsiteX29" fmla="*/ 166508 w 322083"/>
              <a:gd name="connsiteY29" fmla="*/ 232171 h 248046"/>
              <a:gd name="connsiteX30" fmla="*/ 182383 w 322083"/>
              <a:gd name="connsiteY30" fmla="*/ 236934 h 248046"/>
              <a:gd name="connsiteX31" fmla="*/ 190321 w 322083"/>
              <a:gd name="connsiteY31" fmla="*/ 238521 h 248046"/>
              <a:gd name="connsiteX32" fmla="*/ 199846 w 322083"/>
              <a:gd name="connsiteY32" fmla="*/ 240109 h 248046"/>
              <a:gd name="connsiteX33" fmla="*/ 209371 w 322083"/>
              <a:gd name="connsiteY33" fmla="*/ 243284 h 248046"/>
              <a:gd name="connsiteX34" fmla="*/ 222071 w 322083"/>
              <a:gd name="connsiteY34" fmla="*/ 246459 h 248046"/>
              <a:gd name="connsiteX35" fmla="*/ 228421 w 322083"/>
              <a:gd name="connsiteY35" fmla="*/ 248046 h 248046"/>
              <a:gd name="connsiteX36" fmla="*/ 287158 w 322083"/>
              <a:gd name="connsiteY36" fmla="*/ 246459 h 248046"/>
              <a:gd name="connsiteX37" fmla="*/ 293508 w 322083"/>
              <a:gd name="connsiteY37" fmla="*/ 243284 h 248046"/>
              <a:gd name="connsiteX38" fmla="*/ 307796 w 322083"/>
              <a:gd name="connsiteY38" fmla="*/ 238521 h 248046"/>
              <a:gd name="connsiteX39" fmla="*/ 314146 w 322083"/>
              <a:gd name="connsiteY39" fmla="*/ 233759 h 248046"/>
              <a:gd name="connsiteX40" fmla="*/ 318908 w 322083"/>
              <a:gd name="connsiteY40" fmla="*/ 230584 h 248046"/>
              <a:gd name="connsiteX41" fmla="*/ 322083 w 322083"/>
              <a:gd name="connsiteY41" fmla="*/ 222646 h 248046"/>
              <a:gd name="connsiteX42" fmla="*/ 318908 w 322083"/>
              <a:gd name="connsiteY42" fmla="*/ 202009 h 248046"/>
              <a:gd name="connsiteX43" fmla="*/ 314146 w 322083"/>
              <a:gd name="connsiteY43" fmla="*/ 194071 h 248046"/>
              <a:gd name="connsiteX44" fmla="*/ 312558 w 322083"/>
              <a:gd name="connsiteY44" fmla="*/ 189309 h 248046"/>
              <a:gd name="connsiteX45" fmla="*/ 301446 w 322083"/>
              <a:gd name="connsiteY45" fmla="*/ 176609 h 248046"/>
              <a:gd name="connsiteX46" fmla="*/ 295096 w 322083"/>
              <a:gd name="connsiteY46" fmla="*/ 165496 h 248046"/>
              <a:gd name="connsiteX47" fmla="*/ 291921 w 322083"/>
              <a:gd name="connsiteY47" fmla="*/ 157559 h 248046"/>
              <a:gd name="connsiteX48" fmla="*/ 287158 w 322083"/>
              <a:gd name="connsiteY48" fmla="*/ 152796 h 248046"/>
              <a:gd name="connsiteX49" fmla="*/ 283983 w 322083"/>
              <a:gd name="connsiteY49" fmla="*/ 146446 h 248046"/>
              <a:gd name="connsiteX50" fmla="*/ 279221 w 322083"/>
              <a:gd name="connsiteY50" fmla="*/ 141684 h 248046"/>
              <a:gd name="connsiteX51" fmla="*/ 274458 w 322083"/>
              <a:gd name="connsiteY51" fmla="*/ 135334 h 248046"/>
              <a:gd name="connsiteX52" fmla="*/ 268108 w 322083"/>
              <a:gd name="connsiteY52" fmla="*/ 125809 h 248046"/>
              <a:gd name="connsiteX53" fmla="*/ 261758 w 322083"/>
              <a:gd name="connsiteY53" fmla="*/ 114696 h 248046"/>
              <a:gd name="connsiteX54" fmla="*/ 256996 w 322083"/>
              <a:gd name="connsiteY54" fmla="*/ 111521 h 248046"/>
              <a:gd name="connsiteX55" fmla="*/ 249058 w 322083"/>
              <a:gd name="connsiteY55" fmla="*/ 100409 h 248046"/>
              <a:gd name="connsiteX56" fmla="*/ 237946 w 322083"/>
              <a:gd name="connsiteY56" fmla="*/ 87709 h 248046"/>
              <a:gd name="connsiteX57" fmla="*/ 225246 w 322083"/>
              <a:gd name="connsiteY57" fmla="*/ 75009 h 248046"/>
              <a:gd name="connsiteX58" fmla="*/ 214133 w 322083"/>
              <a:gd name="connsiteY58" fmla="*/ 65484 h 248046"/>
              <a:gd name="connsiteX59" fmla="*/ 193496 w 322083"/>
              <a:gd name="connsiteY59" fmla="*/ 55959 h 248046"/>
              <a:gd name="connsiteX60" fmla="*/ 182383 w 322083"/>
              <a:gd name="connsiteY60" fmla="*/ 48021 h 248046"/>
              <a:gd name="connsiteX61" fmla="*/ 166508 w 322083"/>
              <a:gd name="connsiteY61" fmla="*/ 43259 h 248046"/>
              <a:gd name="connsiteX62" fmla="*/ 155396 w 322083"/>
              <a:gd name="connsiteY62" fmla="*/ 38496 h 248046"/>
              <a:gd name="connsiteX63" fmla="*/ 149046 w 322083"/>
              <a:gd name="connsiteY63" fmla="*/ 35321 h 248046"/>
              <a:gd name="connsiteX64" fmla="*/ 141108 w 322083"/>
              <a:gd name="connsiteY64" fmla="*/ 32146 h 248046"/>
              <a:gd name="connsiteX65" fmla="*/ 136346 w 322083"/>
              <a:gd name="connsiteY65" fmla="*/ 28971 h 248046"/>
              <a:gd name="connsiteX66" fmla="*/ 126821 w 322083"/>
              <a:gd name="connsiteY66" fmla="*/ 24209 h 248046"/>
              <a:gd name="connsiteX67" fmla="*/ 122058 w 322083"/>
              <a:gd name="connsiteY67" fmla="*/ 21034 h 248046"/>
              <a:gd name="connsiteX68" fmla="*/ 117296 w 322083"/>
              <a:gd name="connsiteY68" fmla="*/ 19446 h 248046"/>
              <a:gd name="connsiteX69" fmla="*/ 96658 w 322083"/>
              <a:gd name="connsiteY69" fmla="*/ 8334 h 248046"/>
              <a:gd name="connsiteX70" fmla="*/ 82371 w 322083"/>
              <a:gd name="connsiteY70" fmla="*/ 3571 h 248046"/>
              <a:gd name="connsiteX71" fmla="*/ 71258 w 322083"/>
              <a:gd name="connsiteY71" fmla="*/ 396 h 248046"/>
              <a:gd name="connsiteX72" fmla="*/ 4583 w 322083"/>
              <a:gd name="connsiteY72" fmla="*/ 9921 h 2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22083" h="248046">
                <a:moveTo>
                  <a:pt x="4583" y="9921"/>
                </a:moveTo>
                <a:cubicBezTo>
                  <a:pt x="-6000" y="13890"/>
                  <a:pt x="4633" y="13272"/>
                  <a:pt x="7758" y="24209"/>
                </a:cubicBezTo>
                <a:cubicBezTo>
                  <a:pt x="8906" y="28228"/>
                  <a:pt x="9305" y="31521"/>
                  <a:pt x="10933" y="35321"/>
                </a:cubicBezTo>
                <a:cubicBezTo>
                  <a:pt x="11865" y="37496"/>
                  <a:pt x="13050" y="39554"/>
                  <a:pt x="14108" y="41671"/>
                </a:cubicBezTo>
                <a:cubicBezTo>
                  <a:pt x="14637" y="44846"/>
                  <a:pt x="14915" y="48073"/>
                  <a:pt x="15696" y="51196"/>
                </a:cubicBezTo>
                <a:cubicBezTo>
                  <a:pt x="16508" y="54443"/>
                  <a:pt x="17813" y="57546"/>
                  <a:pt x="18871" y="60721"/>
                </a:cubicBezTo>
                <a:cubicBezTo>
                  <a:pt x="19400" y="62309"/>
                  <a:pt x="20052" y="63861"/>
                  <a:pt x="20458" y="65484"/>
                </a:cubicBezTo>
                <a:cubicBezTo>
                  <a:pt x="20987" y="67601"/>
                  <a:pt x="21419" y="69744"/>
                  <a:pt x="22046" y="71834"/>
                </a:cubicBezTo>
                <a:cubicBezTo>
                  <a:pt x="23008" y="75040"/>
                  <a:pt x="24410" y="78112"/>
                  <a:pt x="25221" y="81359"/>
                </a:cubicBezTo>
                <a:cubicBezTo>
                  <a:pt x="25750" y="83476"/>
                  <a:pt x="26042" y="85666"/>
                  <a:pt x="26808" y="87709"/>
                </a:cubicBezTo>
                <a:cubicBezTo>
                  <a:pt x="27639" y="89925"/>
                  <a:pt x="29051" y="91884"/>
                  <a:pt x="29983" y="94059"/>
                </a:cubicBezTo>
                <a:cubicBezTo>
                  <a:pt x="32815" y="100666"/>
                  <a:pt x="30366" y="98729"/>
                  <a:pt x="34746" y="106759"/>
                </a:cubicBezTo>
                <a:cubicBezTo>
                  <a:pt x="36573" y="110109"/>
                  <a:pt x="41096" y="116284"/>
                  <a:pt x="41096" y="116284"/>
                </a:cubicBezTo>
                <a:cubicBezTo>
                  <a:pt x="44869" y="127606"/>
                  <a:pt x="39519" y="113918"/>
                  <a:pt x="47446" y="125809"/>
                </a:cubicBezTo>
                <a:cubicBezTo>
                  <a:pt x="48374" y="127201"/>
                  <a:pt x="48220" y="129108"/>
                  <a:pt x="49033" y="130571"/>
                </a:cubicBezTo>
                <a:cubicBezTo>
                  <a:pt x="52971" y="137660"/>
                  <a:pt x="55002" y="138933"/>
                  <a:pt x="58558" y="144859"/>
                </a:cubicBezTo>
                <a:cubicBezTo>
                  <a:pt x="60146" y="147505"/>
                  <a:pt x="61470" y="150328"/>
                  <a:pt x="63321" y="152796"/>
                </a:cubicBezTo>
                <a:cubicBezTo>
                  <a:pt x="64668" y="154592"/>
                  <a:pt x="66605" y="155869"/>
                  <a:pt x="68083" y="157559"/>
                </a:cubicBezTo>
                <a:cubicBezTo>
                  <a:pt x="70314" y="160109"/>
                  <a:pt x="72400" y="162785"/>
                  <a:pt x="74433" y="165496"/>
                </a:cubicBezTo>
                <a:cubicBezTo>
                  <a:pt x="78831" y="171360"/>
                  <a:pt x="77581" y="171819"/>
                  <a:pt x="83958" y="178196"/>
                </a:cubicBezTo>
                <a:cubicBezTo>
                  <a:pt x="85307" y="179545"/>
                  <a:pt x="87133" y="180313"/>
                  <a:pt x="88721" y="181371"/>
                </a:cubicBezTo>
                <a:cubicBezTo>
                  <a:pt x="89779" y="182959"/>
                  <a:pt x="90675" y="184668"/>
                  <a:pt x="91896" y="186134"/>
                </a:cubicBezTo>
                <a:cubicBezTo>
                  <a:pt x="95135" y="190021"/>
                  <a:pt x="103118" y="196450"/>
                  <a:pt x="106183" y="198834"/>
                </a:cubicBezTo>
                <a:cubicBezTo>
                  <a:pt x="107689" y="200005"/>
                  <a:pt x="109480" y="200788"/>
                  <a:pt x="110946" y="202009"/>
                </a:cubicBezTo>
                <a:cubicBezTo>
                  <a:pt x="112671" y="203446"/>
                  <a:pt x="114004" y="205310"/>
                  <a:pt x="115708" y="206771"/>
                </a:cubicBezTo>
                <a:cubicBezTo>
                  <a:pt x="117717" y="208493"/>
                  <a:pt x="120049" y="209812"/>
                  <a:pt x="122058" y="211534"/>
                </a:cubicBezTo>
                <a:cubicBezTo>
                  <a:pt x="129767" y="218142"/>
                  <a:pt x="123846" y="215603"/>
                  <a:pt x="134758" y="221059"/>
                </a:cubicBezTo>
                <a:cubicBezTo>
                  <a:pt x="147913" y="227637"/>
                  <a:pt x="137841" y="221700"/>
                  <a:pt x="147458" y="225821"/>
                </a:cubicBezTo>
                <a:cubicBezTo>
                  <a:pt x="149633" y="226753"/>
                  <a:pt x="151563" y="228248"/>
                  <a:pt x="153808" y="228996"/>
                </a:cubicBezTo>
                <a:cubicBezTo>
                  <a:pt x="157948" y="230376"/>
                  <a:pt x="166508" y="232171"/>
                  <a:pt x="166508" y="232171"/>
                </a:cubicBezTo>
                <a:cubicBezTo>
                  <a:pt x="174699" y="237631"/>
                  <a:pt x="168764" y="234664"/>
                  <a:pt x="182383" y="236934"/>
                </a:cubicBezTo>
                <a:cubicBezTo>
                  <a:pt x="185045" y="237378"/>
                  <a:pt x="187666" y="238038"/>
                  <a:pt x="190321" y="238521"/>
                </a:cubicBezTo>
                <a:cubicBezTo>
                  <a:pt x="193488" y="239097"/>
                  <a:pt x="196723" y="239328"/>
                  <a:pt x="199846" y="240109"/>
                </a:cubicBezTo>
                <a:cubicBezTo>
                  <a:pt x="203093" y="240921"/>
                  <a:pt x="206124" y="242472"/>
                  <a:pt x="209371" y="243284"/>
                </a:cubicBezTo>
                <a:lnTo>
                  <a:pt x="222071" y="246459"/>
                </a:lnTo>
                <a:lnTo>
                  <a:pt x="228421" y="248046"/>
                </a:lnTo>
                <a:cubicBezTo>
                  <a:pt x="248000" y="247517"/>
                  <a:pt x="267624" y="247888"/>
                  <a:pt x="287158" y="246459"/>
                </a:cubicBezTo>
                <a:cubicBezTo>
                  <a:pt x="289518" y="246286"/>
                  <a:pt x="291345" y="244245"/>
                  <a:pt x="293508" y="243284"/>
                </a:cubicBezTo>
                <a:cubicBezTo>
                  <a:pt x="301193" y="239869"/>
                  <a:pt x="300426" y="240364"/>
                  <a:pt x="307796" y="238521"/>
                </a:cubicBezTo>
                <a:cubicBezTo>
                  <a:pt x="309913" y="236934"/>
                  <a:pt x="311993" y="235297"/>
                  <a:pt x="314146" y="233759"/>
                </a:cubicBezTo>
                <a:cubicBezTo>
                  <a:pt x="315698" y="232650"/>
                  <a:pt x="317799" y="232136"/>
                  <a:pt x="318908" y="230584"/>
                </a:cubicBezTo>
                <a:cubicBezTo>
                  <a:pt x="320564" y="228265"/>
                  <a:pt x="321025" y="225292"/>
                  <a:pt x="322083" y="222646"/>
                </a:cubicBezTo>
                <a:cubicBezTo>
                  <a:pt x="321819" y="220273"/>
                  <a:pt x="320946" y="206595"/>
                  <a:pt x="318908" y="202009"/>
                </a:cubicBezTo>
                <a:cubicBezTo>
                  <a:pt x="317655" y="199189"/>
                  <a:pt x="315526" y="196831"/>
                  <a:pt x="314146" y="194071"/>
                </a:cubicBezTo>
                <a:cubicBezTo>
                  <a:pt x="313398" y="192574"/>
                  <a:pt x="313445" y="190728"/>
                  <a:pt x="312558" y="189309"/>
                </a:cubicBezTo>
                <a:cubicBezTo>
                  <a:pt x="309326" y="184139"/>
                  <a:pt x="305609" y="180772"/>
                  <a:pt x="301446" y="176609"/>
                </a:cubicBezTo>
                <a:cubicBezTo>
                  <a:pt x="297602" y="165080"/>
                  <a:pt x="303105" y="179913"/>
                  <a:pt x="295096" y="165496"/>
                </a:cubicBezTo>
                <a:cubicBezTo>
                  <a:pt x="293712" y="163005"/>
                  <a:pt x="293431" y="159975"/>
                  <a:pt x="291921" y="157559"/>
                </a:cubicBezTo>
                <a:cubicBezTo>
                  <a:pt x="290731" y="155655"/>
                  <a:pt x="288463" y="154623"/>
                  <a:pt x="287158" y="152796"/>
                </a:cubicBezTo>
                <a:cubicBezTo>
                  <a:pt x="285782" y="150870"/>
                  <a:pt x="285358" y="148372"/>
                  <a:pt x="283983" y="146446"/>
                </a:cubicBezTo>
                <a:cubicBezTo>
                  <a:pt x="282678" y="144619"/>
                  <a:pt x="280682" y="143388"/>
                  <a:pt x="279221" y="141684"/>
                </a:cubicBezTo>
                <a:cubicBezTo>
                  <a:pt x="277499" y="139675"/>
                  <a:pt x="275975" y="137502"/>
                  <a:pt x="274458" y="135334"/>
                </a:cubicBezTo>
                <a:cubicBezTo>
                  <a:pt x="272270" y="132208"/>
                  <a:pt x="269815" y="129222"/>
                  <a:pt x="268108" y="125809"/>
                </a:cubicBezTo>
                <a:cubicBezTo>
                  <a:pt x="266863" y="123319"/>
                  <a:pt x="264001" y="116940"/>
                  <a:pt x="261758" y="114696"/>
                </a:cubicBezTo>
                <a:cubicBezTo>
                  <a:pt x="260409" y="113347"/>
                  <a:pt x="258583" y="112579"/>
                  <a:pt x="256996" y="111521"/>
                </a:cubicBezTo>
                <a:cubicBezTo>
                  <a:pt x="253618" y="101392"/>
                  <a:pt x="258099" y="112464"/>
                  <a:pt x="249058" y="100409"/>
                </a:cubicBezTo>
                <a:cubicBezTo>
                  <a:pt x="234696" y="81259"/>
                  <a:pt x="261579" y="109524"/>
                  <a:pt x="237946" y="87709"/>
                </a:cubicBezTo>
                <a:cubicBezTo>
                  <a:pt x="233547" y="83648"/>
                  <a:pt x="229479" y="79242"/>
                  <a:pt x="225246" y="75009"/>
                </a:cubicBezTo>
                <a:cubicBezTo>
                  <a:pt x="221338" y="71101"/>
                  <a:pt x="218970" y="67902"/>
                  <a:pt x="214133" y="65484"/>
                </a:cubicBezTo>
                <a:cubicBezTo>
                  <a:pt x="208516" y="62676"/>
                  <a:pt x="197591" y="60054"/>
                  <a:pt x="193496" y="55959"/>
                </a:cubicBezTo>
                <a:cubicBezTo>
                  <a:pt x="188646" y="51109"/>
                  <a:pt x="189069" y="50528"/>
                  <a:pt x="182383" y="48021"/>
                </a:cubicBezTo>
                <a:cubicBezTo>
                  <a:pt x="173264" y="44602"/>
                  <a:pt x="177369" y="48690"/>
                  <a:pt x="166508" y="43259"/>
                </a:cubicBezTo>
                <a:cubicBezTo>
                  <a:pt x="145447" y="32728"/>
                  <a:pt x="171747" y="45504"/>
                  <a:pt x="155396" y="38496"/>
                </a:cubicBezTo>
                <a:cubicBezTo>
                  <a:pt x="153221" y="37564"/>
                  <a:pt x="151209" y="36282"/>
                  <a:pt x="149046" y="35321"/>
                </a:cubicBezTo>
                <a:cubicBezTo>
                  <a:pt x="146442" y="34164"/>
                  <a:pt x="143657" y="33420"/>
                  <a:pt x="141108" y="32146"/>
                </a:cubicBezTo>
                <a:cubicBezTo>
                  <a:pt x="139402" y="31293"/>
                  <a:pt x="138014" y="29897"/>
                  <a:pt x="136346" y="28971"/>
                </a:cubicBezTo>
                <a:cubicBezTo>
                  <a:pt x="133243" y="27247"/>
                  <a:pt x="129924" y="25933"/>
                  <a:pt x="126821" y="24209"/>
                </a:cubicBezTo>
                <a:cubicBezTo>
                  <a:pt x="125153" y="23282"/>
                  <a:pt x="123765" y="21887"/>
                  <a:pt x="122058" y="21034"/>
                </a:cubicBezTo>
                <a:cubicBezTo>
                  <a:pt x="120561" y="20286"/>
                  <a:pt x="118769" y="20239"/>
                  <a:pt x="117296" y="19446"/>
                </a:cubicBezTo>
                <a:cubicBezTo>
                  <a:pt x="94801" y="7332"/>
                  <a:pt x="108682" y="12340"/>
                  <a:pt x="96658" y="8334"/>
                </a:cubicBezTo>
                <a:cubicBezTo>
                  <a:pt x="88374" y="2811"/>
                  <a:pt x="95202" y="6422"/>
                  <a:pt x="82371" y="3571"/>
                </a:cubicBezTo>
                <a:cubicBezTo>
                  <a:pt x="77024" y="2383"/>
                  <a:pt x="77295" y="971"/>
                  <a:pt x="71258" y="396"/>
                </a:cubicBezTo>
                <a:cubicBezTo>
                  <a:pt x="47745" y="-1843"/>
                  <a:pt x="15166" y="5952"/>
                  <a:pt x="4583" y="9921"/>
                </a:cubicBezTo>
                <a:close/>
              </a:path>
            </a:pathLst>
          </a:custGeom>
          <a:solidFill>
            <a:srgbClr val="7030A0">
              <a:alpha val="38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11753B-48FB-13A9-ED86-E71964E4DB9F}"/>
                  </a:ext>
                </a:extLst>
              </p:cNvPr>
              <p:cNvSpPr txBox="1"/>
              <p:nvPr/>
            </p:nvSpPr>
            <p:spPr>
              <a:xfrm>
                <a:off x="2866360" y="3904384"/>
                <a:ext cx="70469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𝟑𝟏𝟏𝟏</m:t>
                      </m:r>
                    </m:oMath>
                  </m:oMathPara>
                </a14:m>
                <a:endParaRPr lang="en-US" b="1" i="1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𝟏𝟑𝟏𝟏</m:t>
                      </m:r>
                    </m:oMath>
                  </m:oMathPara>
                </a14:m>
                <a:endParaRPr lang="en-US" b="1" i="1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𝟏𝟏𝟏𝟑</m:t>
                      </m:r>
                    </m:oMath>
                  </m:oMathPara>
                </a14:m>
                <a:endParaRPr lang="en-US" b="1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𝟏𝟏𝟏𝟑</m:t>
                      </m:r>
                    </m:oMath>
                  </m:oMathPara>
                </a14:m>
                <a:endParaRPr lang="en-US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11753B-48FB-13A9-ED86-E71964E4D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360" y="3904384"/>
                <a:ext cx="704694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1FDDD-320E-C11D-F762-AEB24F2F57B3}"/>
                  </a:ext>
                </a:extLst>
              </p:cNvPr>
              <p:cNvSpPr txBox="1"/>
              <p:nvPr/>
            </p:nvSpPr>
            <p:spPr>
              <a:xfrm>
                <a:off x="1925732" y="3904384"/>
                <a:ext cx="70469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𝟐𝟏𝟏𝟏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𝟏𝟐𝟏𝟏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𝟏𝟏𝟐𝟏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𝟏𝟏𝟏𝟐</m:t>
                      </m:r>
                    </m:oMath>
                  </m:oMathPara>
                </a14:m>
                <a:endParaRPr lang="en-US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1FDDD-320E-C11D-F762-AEB24F2F5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732" y="3904384"/>
                <a:ext cx="704694" cy="9541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AFD474-BDAC-E441-DE15-DA31158DF7C2}"/>
                  </a:ext>
                </a:extLst>
              </p:cNvPr>
              <p:cNvSpPr txBox="1"/>
              <p:nvPr/>
            </p:nvSpPr>
            <p:spPr>
              <a:xfrm>
                <a:off x="3807117" y="3918903"/>
                <a:ext cx="5503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𝟏𝟏𝟏𝟏</m:t>
                      </m:r>
                    </m:oMath>
                  </m:oMathPara>
                </a14:m>
                <a:endParaRPr lang="en-US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AFD474-BDAC-E441-DE15-DA31158DF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117" y="3918903"/>
                <a:ext cx="550376" cy="307777"/>
              </a:xfrm>
              <a:prstGeom prst="rect">
                <a:avLst/>
              </a:prstGeom>
              <a:blipFill>
                <a:blip r:embed="rId8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881F55-B90A-8830-BCAB-1954E1086042}"/>
              </a:ext>
            </a:extLst>
          </p:cNvPr>
          <p:cNvCxnSpPr/>
          <p:nvPr/>
        </p:nvCxnSpPr>
        <p:spPr>
          <a:xfrm>
            <a:off x="2013960" y="3979449"/>
            <a:ext cx="568278" cy="921934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E8A7E0-6950-005F-364A-656AF2B40225}"/>
              </a:ext>
            </a:extLst>
          </p:cNvPr>
          <p:cNvCxnSpPr>
            <a:cxnSpLocks/>
          </p:cNvCxnSpPr>
          <p:nvPr/>
        </p:nvCxnSpPr>
        <p:spPr>
          <a:xfrm flipV="1">
            <a:off x="1952832" y="4103395"/>
            <a:ext cx="629406" cy="67857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854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02E76-5EEC-1E0C-19D6-A54D940E1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7AAADA-16B4-4322-D5F5-E04E13F7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Conditional Probability of an Event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E27655-EB87-33B6-4364-C603490D351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We just saw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Or we can write this as: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E27655-EB87-33B6-4364-C603490D35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BA646F9-B160-C7B8-A0FC-A83E7EA8442B}"/>
              </a:ext>
            </a:extLst>
          </p:cNvPr>
          <p:cNvGrpSpPr/>
          <p:nvPr/>
        </p:nvGrpSpPr>
        <p:grpSpPr>
          <a:xfrm>
            <a:off x="5239726" y="3629564"/>
            <a:ext cx="2964474" cy="1261169"/>
            <a:chOff x="5239726" y="3629564"/>
            <a:chExt cx="2964474" cy="126116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42A3DF9-9C33-989D-8389-A7FD8F090B0D}"/>
                </a:ext>
              </a:extLst>
            </p:cNvPr>
            <p:cNvSpPr/>
            <p:nvPr/>
          </p:nvSpPr>
          <p:spPr>
            <a:xfrm>
              <a:off x="6606372" y="3629564"/>
              <a:ext cx="1597828" cy="12611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12F14CD-F42B-F848-0140-6C1C55ECE17A}"/>
                </a:ext>
              </a:extLst>
            </p:cNvPr>
            <p:cNvSpPr/>
            <p:nvPr/>
          </p:nvSpPr>
          <p:spPr>
            <a:xfrm>
              <a:off x="7511956" y="3793697"/>
              <a:ext cx="469900" cy="66378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accent3"/>
                  </a:solidFill>
                </a:rPr>
                <a:t>A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4973A9F-B28A-05E5-5FAE-44E6C475E59A}"/>
                </a:ext>
              </a:extLst>
            </p:cNvPr>
            <p:cNvSpPr/>
            <p:nvPr/>
          </p:nvSpPr>
          <p:spPr>
            <a:xfrm>
              <a:off x="7161918" y="4212162"/>
              <a:ext cx="663780" cy="500771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accent2"/>
                  </a:solidFill>
                </a:rPr>
                <a:t>B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D2E579F-3BD4-7056-9DBA-46C5EBC50B8F}"/>
                    </a:ext>
                  </a:extLst>
                </p:cNvPr>
                <p:cNvSpPr txBox="1"/>
                <p:nvPr/>
              </p:nvSpPr>
              <p:spPr>
                <a:xfrm>
                  <a:off x="5239726" y="4303588"/>
                  <a:ext cx="21160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D2E579F-3BD4-7056-9DBA-46C5EBC50B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726" y="4303588"/>
                  <a:ext cx="2116072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3CC9BE-5753-6E14-1426-D1E6E92D6D1E}"/>
                  </a:ext>
                </a:extLst>
              </p:cNvPr>
              <p:cNvSpPr txBox="1"/>
              <p:nvPr/>
            </p:nvSpPr>
            <p:spPr>
              <a:xfrm>
                <a:off x="7637921" y="4825745"/>
                <a:ext cx="10108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3CC9BE-5753-6E14-1426-D1E6E92D6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921" y="4825745"/>
                <a:ext cx="101085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1845F1-C52D-C24F-DBB4-1DE9172AE820}"/>
                  </a:ext>
                </a:extLst>
              </p:cNvPr>
              <p:cNvSpPr txBox="1"/>
              <p:nvPr/>
            </p:nvSpPr>
            <p:spPr>
              <a:xfrm>
                <a:off x="8122218" y="3904384"/>
                <a:ext cx="10108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1845F1-C52D-C24F-DBB4-1DE9172AE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218" y="3904384"/>
                <a:ext cx="101085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87E3034-AD06-E5C7-7A1E-29938F29FFCA}"/>
              </a:ext>
            </a:extLst>
          </p:cNvPr>
          <p:cNvSpPr/>
          <p:nvPr/>
        </p:nvSpPr>
        <p:spPr>
          <a:xfrm>
            <a:off x="7511956" y="4209430"/>
            <a:ext cx="322083" cy="248046"/>
          </a:xfrm>
          <a:custGeom>
            <a:avLst/>
            <a:gdLst>
              <a:gd name="connsiteX0" fmla="*/ 4583 w 322083"/>
              <a:gd name="connsiteY0" fmla="*/ 9921 h 248046"/>
              <a:gd name="connsiteX1" fmla="*/ 7758 w 322083"/>
              <a:gd name="connsiteY1" fmla="*/ 24209 h 248046"/>
              <a:gd name="connsiteX2" fmla="*/ 10933 w 322083"/>
              <a:gd name="connsiteY2" fmla="*/ 35321 h 248046"/>
              <a:gd name="connsiteX3" fmla="*/ 14108 w 322083"/>
              <a:gd name="connsiteY3" fmla="*/ 41671 h 248046"/>
              <a:gd name="connsiteX4" fmla="*/ 15696 w 322083"/>
              <a:gd name="connsiteY4" fmla="*/ 51196 h 248046"/>
              <a:gd name="connsiteX5" fmla="*/ 18871 w 322083"/>
              <a:gd name="connsiteY5" fmla="*/ 60721 h 248046"/>
              <a:gd name="connsiteX6" fmla="*/ 20458 w 322083"/>
              <a:gd name="connsiteY6" fmla="*/ 65484 h 248046"/>
              <a:gd name="connsiteX7" fmla="*/ 22046 w 322083"/>
              <a:gd name="connsiteY7" fmla="*/ 71834 h 248046"/>
              <a:gd name="connsiteX8" fmla="*/ 25221 w 322083"/>
              <a:gd name="connsiteY8" fmla="*/ 81359 h 248046"/>
              <a:gd name="connsiteX9" fmla="*/ 26808 w 322083"/>
              <a:gd name="connsiteY9" fmla="*/ 87709 h 248046"/>
              <a:gd name="connsiteX10" fmla="*/ 29983 w 322083"/>
              <a:gd name="connsiteY10" fmla="*/ 94059 h 248046"/>
              <a:gd name="connsiteX11" fmla="*/ 34746 w 322083"/>
              <a:gd name="connsiteY11" fmla="*/ 106759 h 248046"/>
              <a:gd name="connsiteX12" fmla="*/ 41096 w 322083"/>
              <a:gd name="connsiteY12" fmla="*/ 116284 h 248046"/>
              <a:gd name="connsiteX13" fmla="*/ 47446 w 322083"/>
              <a:gd name="connsiteY13" fmla="*/ 125809 h 248046"/>
              <a:gd name="connsiteX14" fmla="*/ 49033 w 322083"/>
              <a:gd name="connsiteY14" fmla="*/ 130571 h 248046"/>
              <a:gd name="connsiteX15" fmla="*/ 58558 w 322083"/>
              <a:gd name="connsiteY15" fmla="*/ 144859 h 248046"/>
              <a:gd name="connsiteX16" fmla="*/ 63321 w 322083"/>
              <a:gd name="connsiteY16" fmla="*/ 152796 h 248046"/>
              <a:gd name="connsiteX17" fmla="*/ 68083 w 322083"/>
              <a:gd name="connsiteY17" fmla="*/ 157559 h 248046"/>
              <a:gd name="connsiteX18" fmla="*/ 74433 w 322083"/>
              <a:gd name="connsiteY18" fmla="*/ 165496 h 248046"/>
              <a:gd name="connsiteX19" fmla="*/ 83958 w 322083"/>
              <a:gd name="connsiteY19" fmla="*/ 178196 h 248046"/>
              <a:gd name="connsiteX20" fmla="*/ 88721 w 322083"/>
              <a:gd name="connsiteY20" fmla="*/ 181371 h 248046"/>
              <a:gd name="connsiteX21" fmla="*/ 91896 w 322083"/>
              <a:gd name="connsiteY21" fmla="*/ 186134 h 248046"/>
              <a:gd name="connsiteX22" fmla="*/ 106183 w 322083"/>
              <a:gd name="connsiteY22" fmla="*/ 198834 h 248046"/>
              <a:gd name="connsiteX23" fmla="*/ 110946 w 322083"/>
              <a:gd name="connsiteY23" fmla="*/ 202009 h 248046"/>
              <a:gd name="connsiteX24" fmla="*/ 115708 w 322083"/>
              <a:gd name="connsiteY24" fmla="*/ 206771 h 248046"/>
              <a:gd name="connsiteX25" fmla="*/ 122058 w 322083"/>
              <a:gd name="connsiteY25" fmla="*/ 211534 h 248046"/>
              <a:gd name="connsiteX26" fmla="*/ 134758 w 322083"/>
              <a:gd name="connsiteY26" fmla="*/ 221059 h 248046"/>
              <a:gd name="connsiteX27" fmla="*/ 147458 w 322083"/>
              <a:gd name="connsiteY27" fmla="*/ 225821 h 248046"/>
              <a:gd name="connsiteX28" fmla="*/ 153808 w 322083"/>
              <a:gd name="connsiteY28" fmla="*/ 228996 h 248046"/>
              <a:gd name="connsiteX29" fmla="*/ 166508 w 322083"/>
              <a:gd name="connsiteY29" fmla="*/ 232171 h 248046"/>
              <a:gd name="connsiteX30" fmla="*/ 182383 w 322083"/>
              <a:gd name="connsiteY30" fmla="*/ 236934 h 248046"/>
              <a:gd name="connsiteX31" fmla="*/ 190321 w 322083"/>
              <a:gd name="connsiteY31" fmla="*/ 238521 h 248046"/>
              <a:gd name="connsiteX32" fmla="*/ 199846 w 322083"/>
              <a:gd name="connsiteY32" fmla="*/ 240109 h 248046"/>
              <a:gd name="connsiteX33" fmla="*/ 209371 w 322083"/>
              <a:gd name="connsiteY33" fmla="*/ 243284 h 248046"/>
              <a:gd name="connsiteX34" fmla="*/ 222071 w 322083"/>
              <a:gd name="connsiteY34" fmla="*/ 246459 h 248046"/>
              <a:gd name="connsiteX35" fmla="*/ 228421 w 322083"/>
              <a:gd name="connsiteY35" fmla="*/ 248046 h 248046"/>
              <a:gd name="connsiteX36" fmla="*/ 287158 w 322083"/>
              <a:gd name="connsiteY36" fmla="*/ 246459 h 248046"/>
              <a:gd name="connsiteX37" fmla="*/ 293508 w 322083"/>
              <a:gd name="connsiteY37" fmla="*/ 243284 h 248046"/>
              <a:gd name="connsiteX38" fmla="*/ 307796 w 322083"/>
              <a:gd name="connsiteY38" fmla="*/ 238521 h 248046"/>
              <a:gd name="connsiteX39" fmla="*/ 314146 w 322083"/>
              <a:gd name="connsiteY39" fmla="*/ 233759 h 248046"/>
              <a:gd name="connsiteX40" fmla="*/ 318908 w 322083"/>
              <a:gd name="connsiteY40" fmla="*/ 230584 h 248046"/>
              <a:gd name="connsiteX41" fmla="*/ 322083 w 322083"/>
              <a:gd name="connsiteY41" fmla="*/ 222646 h 248046"/>
              <a:gd name="connsiteX42" fmla="*/ 318908 w 322083"/>
              <a:gd name="connsiteY42" fmla="*/ 202009 h 248046"/>
              <a:gd name="connsiteX43" fmla="*/ 314146 w 322083"/>
              <a:gd name="connsiteY43" fmla="*/ 194071 h 248046"/>
              <a:gd name="connsiteX44" fmla="*/ 312558 w 322083"/>
              <a:gd name="connsiteY44" fmla="*/ 189309 h 248046"/>
              <a:gd name="connsiteX45" fmla="*/ 301446 w 322083"/>
              <a:gd name="connsiteY45" fmla="*/ 176609 h 248046"/>
              <a:gd name="connsiteX46" fmla="*/ 295096 w 322083"/>
              <a:gd name="connsiteY46" fmla="*/ 165496 h 248046"/>
              <a:gd name="connsiteX47" fmla="*/ 291921 w 322083"/>
              <a:gd name="connsiteY47" fmla="*/ 157559 h 248046"/>
              <a:gd name="connsiteX48" fmla="*/ 287158 w 322083"/>
              <a:gd name="connsiteY48" fmla="*/ 152796 h 248046"/>
              <a:gd name="connsiteX49" fmla="*/ 283983 w 322083"/>
              <a:gd name="connsiteY49" fmla="*/ 146446 h 248046"/>
              <a:gd name="connsiteX50" fmla="*/ 279221 w 322083"/>
              <a:gd name="connsiteY50" fmla="*/ 141684 h 248046"/>
              <a:gd name="connsiteX51" fmla="*/ 274458 w 322083"/>
              <a:gd name="connsiteY51" fmla="*/ 135334 h 248046"/>
              <a:gd name="connsiteX52" fmla="*/ 268108 w 322083"/>
              <a:gd name="connsiteY52" fmla="*/ 125809 h 248046"/>
              <a:gd name="connsiteX53" fmla="*/ 261758 w 322083"/>
              <a:gd name="connsiteY53" fmla="*/ 114696 h 248046"/>
              <a:gd name="connsiteX54" fmla="*/ 256996 w 322083"/>
              <a:gd name="connsiteY54" fmla="*/ 111521 h 248046"/>
              <a:gd name="connsiteX55" fmla="*/ 249058 w 322083"/>
              <a:gd name="connsiteY55" fmla="*/ 100409 h 248046"/>
              <a:gd name="connsiteX56" fmla="*/ 237946 w 322083"/>
              <a:gd name="connsiteY56" fmla="*/ 87709 h 248046"/>
              <a:gd name="connsiteX57" fmla="*/ 225246 w 322083"/>
              <a:gd name="connsiteY57" fmla="*/ 75009 h 248046"/>
              <a:gd name="connsiteX58" fmla="*/ 214133 w 322083"/>
              <a:gd name="connsiteY58" fmla="*/ 65484 h 248046"/>
              <a:gd name="connsiteX59" fmla="*/ 193496 w 322083"/>
              <a:gd name="connsiteY59" fmla="*/ 55959 h 248046"/>
              <a:gd name="connsiteX60" fmla="*/ 182383 w 322083"/>
              <a:gd name="connsiteY60" fmla="*/ 48021 h 248046"/>
              <a:gd name="connsiteX61" fmla="*/ 166508 w 322083"/>
              <a:gd name="connsiteY61" fmla="*/ 43259 h 248046"/>
              <a:gd name="connsiteX62" fmla="*/ 155396 w 322083"/>
              <a:gd name="connsiteY62" fmla="*/ 38496 h 248046"/>
              <a:gd name="connsiteX63" fmla="*/ 149046 w 322083"/>
              <a:gd name="connsiteY63" fmla="*/ 35321 h 248046"/>
              <a:gd name="connsiteX64" fmla="*/ 141108 w 322083"/>
              <a:gd name="connsiteY64" fmla="*/ 32146 h 248046"/>
              <a:gd name="connsiteX65" fmla="*/ 136346 w 322083"/>
              <a:gd name="connsiteY65" fmla="*/ 28971 h 248046"/>
              <a:gd name="connsiteX66" fmla="*/ 126821 w 322083"/>
              <a:gd name="connsiteY66" fmla="*/ 24209 h 248046"/>
              <a:gd name="connsiteX67" fmla="*/ 122058 w 322083"/>
              <a:gd name="connsiteY67" fmla="*/ 21034 h 248046"/>
              <a:gd name="connsiteX68" fmla="*/ 117296 w 322083"/>
              <a:gd name="connsiteY68" fmla="*/ 19446 h 248046"/>
              <a:gd name="connsiteX69" fmla="*/ 96658 w 322083"/>
              <a:gd name="connsiteY69" fmla="*/ 8334 h 248046"/>
              <a:gd name="connsiteX70" fmla="*/ 82371 w 322083"/>
              <a:gd name="connsiteY70" fmla="*/ 3571 h 248046"/>
              <a:gd name="connsiteX71" fmla="*/ 71258 w 322083"/>
              <a:gd name="connsiteY71" fmla="*/ 396 h 248046"/>
              <a:gd name="connsiteX72" fmla="*/ 4583 w 322083"/>
              <a:gd name="connsiteY72" fmla="*/ 9921 h 2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22083" h="248046">
                <a:moveTo>
                  <a:pt x="4583" y="9921"/>
                </a:moveTo>
                <a:cubicBezTo>
                  <a:pt x="-6000" y="13890"/>
                  <a:pt x="4633" y="13272"/>
                  <a:pt x="7758" y="24209"/>
                </a:cubicBezTo>
                <a:cubicBezTo>
                  <a:pt x="8906" y="28228"/>
                  <a:pt x="9305" y="31521"/>
                  <a:pt x="10933" y="35321"/>
                </a:cubicBezTo>
                <a:cubicBezTo>
                  <a:pt x="11865" y="37496"/>
                  <a:pt x="13050" y="39554"/>
                  <a:pt x="14108" y="41671"/>
                </a:cubicBezTo>
                <a:cubicBezTo>
                  <a:pt x="14637" y="44846"/>
                  <a:pt x="14915" y="48073"/>
                  <a:pt x="15696" y="51196"/>
                </a:cubicBezTo>
                <a:cubicBezTo>
                  <a:pt x="16508" y="54443"/>
                  <a:pt x="17813" y="57546"/>
                  <a:pt x="18871" y="60721"/>
                </a:cubicBezTo>
                <a:cubicBezTo>
                  <a:pt x="19400" y="62309"/>
                  <a:pt x="20052" y="63861"/>
                  <a:pt x="20458" y="65484"/>
                </a:cubicBezTo>
                <a:cubicBezTo>
                  <a:pt x="20987" y="67601"/>
                  <a:pt x="21419" y="69744"/>
                  <a:pt x="22046" y="71834"/>
                </a:cubicBezTo>
                <a:cubicBezTo>
                  <a:pt x="23008" y="75040"/>
                  <a:pt x="24410" y="78112"/>
                  <a:pt x="25221" y="81359"/>
                </a:cubicBezTo>
                <a:cubicBezTo>
                  <a:pt x="25750" y="83476"/>
                  <a:pt x="26042" y="85666"/>
                  <a:pt x="26808" y="87709"/>
                </a:cubicBezTo>
                <a:cubicBezTo>
                  <a:pt x="27639" y="89925"/>
                  <a:pt x="29051" y="91884"/>
                  <a:pt x="29983" y="94059"/>
                </a:cubicBezTo>
                <a:cubicBezTo>
                  <a:pt x="32815" y="100666"/>
                  <a:pt x="30366" y="98729"/>
                  <a:pt x="34746" y="106759"/>
                </a:cubicBezTo>
                <a:cubicBezTo>
                  <a:pt x="36573" y="110109"/>
                  <a:pt x="41096" y="116284"/>
                  <a:pt x="41096" y="116284"/>
                </a:cubicBezTo>
                <a:cubicBezTo>
                  <a:pt x="44869" y="127606"/>
                  <a:pt x="39519" y="113918"/>
                  <a:pt x="47446" y="125809"/>
                </a:cubicBezTo>
                <a:cubicBezTo>
                  <a:pt x="48374" y="127201"/>
                  <a:pt x="48220" y="129108"/>
                  <a:pt x="49033" y="130571"/>
                </a:cubicBezTo>
                <a:cubicBezTo>
                  <a:pt x="52971" y="137660"/>
                  <a:pt x="55002" y="138933"/>
                  <a:pt x="58558" y="144859"/>
                </a:cubicBezTo>
                <a:cubicBezTo>
                  <a:pt x="60146" y="147505"/>
                  <a:pt x="61470" y="150328"/>
                  <a:pt x="63321" y="152796"/>
                </a:cubicBezTo>
                <a:cubicBezTo>
                  <a:pt x="64668" y="154592"/>
                  <a:pt x="66605" y="155869"/>
                  <a:pt x="68083" y="157559"/>
                </a:cubicBezTo>
                <a:cubicBezTo>
                  <a:pt x="70314" y="160109"/>
                  <a:pt x="72400" y="162785"/>
                  <a:pt x="74433" y="165496"/>
                </a:cubicBezTo>
                <a:cubicBezTo>
                  <a:pt x="78831" y="171360"/>
                  <a:pt x="77581" y="171819"/>
                  <a:pt x="83958" y="178196"/>
                </a:cubicBezTo>
                <a:cubicBezTo>
                  <a:pt x="85307" y="179545"/>
                  <a:pt x="87133" y="180313"/>
                  <a:pt x="88721" y="181371"/>
                </a:cubicBezTo>
                <a:cubicBezTo>
                  <a:pt x="89779" y="182959"/>
                  <a:pt x="90675" y="184668"/>
                  <a:pt x="91896" y="186134"/>
                </a:cubicBezTo>
                <a:cubicBezTo>
                  <a:pt x="95135" y="190021"/>
                  <a:pt x="103118" y="196450"/>
                  <a:pt x="106183" y="198834"/>
                </a:cubicBezTo>
                <a:cubicBezTo>
                  <a:pt x="107689" y="200005"/>
                  <a:pt x="109480" y="200788"/>
                  <a:pt x="110946" y="202009"/>
                </a:cubicBezTo>
                <a:cubicBezTo>
                  <a:pt x="112671" y="203446"/>
                  <a:pt x="114004" y="205310"/>
                  <a:pt x="115708" y="206771"/>
                </a:cubicBezTo>
                <a:cubicBezTo>
                  <a:pt x="117717" y="208493"/>
                  <a:pt x="120049" y="209812"/>
                  <a:pt x="122058" y="211534"/>
                </a:cubicBezTo>
                <a:cubicBezTo>
                  <a:pt x="129767" y="218142"/>
                  <a:pt x="123846" y="215603"/>
                  <a:pt x="134758" y="221059"/>
                </a:cubicBezTo>
                <a:cubicBezTo>
                  <a:pt x="147913" y="227637"/>
                  <a:pt x="137841" y="221700"/>
                  <a:pt x="147458" y="225821"/>
                </a:cubicBezTo>
                <a:cubicBezTo>
                  <a:pt x="149633" y="226753"/>
                  <a:pt x="151563" y="228248"/>
                  <a:pt x="153808" y="228996"/>
                </a:cubicBezTo>
                <a:cubicBezTo>
                  <a:pt x="157948" y="230376"/>
                  <a:pt x="166508" y="232171"/>
                  <a:pt x="166508" y="232171"/>
                </a:cubicBezTo>
                <a:cubicBezTo>
                  <a:pt x="174699" y="237631"/>
                  <a:pt x="168764" y="234664"/>
                  <a:pt x="182383" y="236934"/>
                </a:cubicBezTo>
                <a:cubicBezTo>
                  <a:pt x="185045" y="237378"/>
                  <a:pt x="187666" y="238038"/>
                  <a:pt x="190321" y="238521"/>
                </a:cubicBezTo>
                <a:cubicBezTo>
                  <a:pt x="193488" y="239097"/>
                  <a:pt x="196723" y="239328"/>
                  <a:pt x="199846" y="240109"/>
                </a:cubicBezTo>
                <a:cubicBezTo>
                  <a:pt x="203093" y="240921"/>
                  <a:pt x="206124" y="242472"/>
                  <a:pt x="209371" y="243284"/>
                </a:cubicBezTo>
                <a:lnTo>
                  <a:pt x="222071" y="246459"/>
                </a:lnTo>
                <a:lnTo>
                  <a:pt x="228421" y="248046"/>
                </a:lnTo>
                <a:cubicBezTo>
                  <a:pt x="248000" y="247517"/>
                  <a:pt x="267624" y="247888"/>
                  <a:pt x="287158" y="246459"/>
                </a:cubicBezTo>
                <a:cubicBezTo>
                  <a:pt x="289518" y="246286"/>
                  <a:pt x="291345" y="244245"/>
                  <a:pt x="293508" y="243284"/>
                </a:cubicBezTo>
                <a:cubicBezTo>
                  <a:pt x="301193" y="239869"/>
                  <a:pt x="300426" y="240364"/>
                  <a:pt x="307796" y="238521"/>
                </a:cubicBezTo>
                <a:cubicBezTo>
                  <a:pt x="309913" y="236934"/>
                  <a:pt x="311993" y="235297"/>
                  <a:pt x="314146" y="233759"/>
                </a:cubicBezTo>
                <a:cubicBezTo>
                  <a:pt x="315698" y="232650"/>
                  <a:pt x="317799" y="232136"/>
                  <a:pt x="318908" y="230584"/>
                </a:cubicBezTo>
                <a:cubicBezTo>
                  <a:pt x="320564" y="228265"/>
                  <a:pt x="321025" y="225292"/>
                  <a:pt x="322083" y="222646"/>
                </a:cubicBezTo>
                <a:cubicBezTo>
                  <a:pt x="321819" y="220273"/>
                  <a:pt x="320946" y="206595"/>
                  <a:pt x="318908" y="202009"/>
                </a:cubicBezTo>
                <a:cubicBezTo>
                  <a:pt x="317655" y="199189"/>
                  <a:pt x="315526" y="196831"/>
                  <a:pt x="314146" y="194071"/>
                </a:cubicBezTo>
                <a:cubicBezTo>
                  <a:pt x="313398" y="192574"/>
                  <a:pt x="313445" y="190728"/>
                  <a:pt x="312558" y="189309"/>
                </a:cubicBezTo>
                <a:cubicBezTo>
                  <a:pt x="309326" y="184139"/>
                  <a:pt x="305609" y="180772"/>
                  <a:pt x="301446" y="176609"/>
                </a:cubicBezTo>
                <a:cubicBezTo>
                  <a:pt x="297602" y="165080"/>
                  <a:pt x="303105" y="179913"/>
                  <a:pt x="295096" y="165496"/>
                </a:cubicBezTo>
                <a:cubicBezTo>
                  <a:pt x="293712" y="163005"/>
                  <a:pt x="293431" y="159975"/>
                  <a:pt x="291921" y="157559"/>
                </a:cubicBezTo>
                <a:cubicBezTo>
                  <a:pt x="290731" y="155655"/>
                  <a:pt x="288463" y="154623"/>
                  <a:pt x="287158" y="152796"/>
                </a:cubicBezTo>
                <a:cubicBezTo>
                  <a:pt x="285782" y="150870"/>
                  <a:pt x="285358" y="148372"/>
                  <a:pt x="283983" y="146446"/>
                </a:cubicBezTo>
                <a:cubicBezTo>
                  <a:pt x="282678" y="144619"/>
                  <a:pt x="280682" y="143388"/>
                  <a:pt x="279221" y="141684"/>
                </a:cubicBezTo>
                <a:cubicBezTo>
                  <a:pt x="277499" y="139675"/>
                  <a:pt x="275975" y="137502"/>
                  <a:pt x="274458" y="135334"/>
                </a:cubicBezTo>
                <a:cubicBezTo>
                  <a:pt x="272270" y="132208"/>
                  <a:pt x="269815" y="129222"/>
                  <a:pt x="268108" y="125809"/>
                </a:cubicBezTo>
                <a:cubicBezTo>
                  <a:pt x="266863" y="123319"/>
                  <a:pt x="264001" y="116940"/>
                  <a:pt x="261758" y="114696"/>
                </a:cubicBezTo>
                <a:cubicBezTo>
                  <a:pt x="260409" y="113347"/>
                  <a:pt x="258583" y="112579"/>
                  <a:pt x="256996" y="111521"/>
                </a:cubicBezTo>
                <a:cubicBezTo>
                  <a:pt x="253618" y="101392"/>
                  <a:pt x="258099" y="112464"/>
                  <a:pt x="249058" y="100409"/>
                </a:cubicBezTo>
                <a:cubicBezTo>
                  <a:pt x="234696" y="81259"/>
                  <a:pt x="261579" y="109524"/>
                  <a:pt x="237946" y="87709"/>
                </a:cubicBezTo>
                <a:cubicBezTo>
                  <a:pt x="233547" y="83648"/>
                  <a:pt x="229479" y="79242"/>
                  <a:pt x="225246" y="75009"/>
                </a:cubicBezTo>
                <a:cubicBezTo>
                  <a:pt x="221338" y="71101"/>
                  <a:pt x="218970" y="67902"/>
                  <a:pt x="214133" y="65484"/>
                </a:cubicBezTo>
                <a:cubicBezTo>
                  <a:pt x="208516" y="62676"/>
                  <a:pt x="197591" y="60054"/>
                  <a:pt x="193496" y="55959"/>
                </a:cubicBezTo>
                <a:cubicBezTo>
                  <a:pt x="188646" y="51109"/>
                  <a:pt x="189069" y="50528"/>
                  <a:pt x="182383" y="48021"/>
                </a:cubicBezTo>
                <a:cubicBezTo>
                  <a:pt x="173264" y="44602"/>
                  <a:pt x="177369" y="48690"/>
                  <a:pt x="166508" y="43259"/>
                </a:cubicBezTo>
                <a:cubicBezTo>
                  <a:pt x="145447" y="32728"/>
                  <a:pt x="171747" y="45504"/>
                  <a:pt x="155396" y="38496"/>
                </a:cubicBezTo>
                <a:cubicBezTo>
                  <a:pt x="153221" y="37564"/>
                  <a:pt x="151209" y="36282"/>
                  <a:pt x="149046" y="35321"/>
                </a:cubicBezTo>
                <a:cubicBezTo>
                  <a:pt x="146442" y="34164"/>
                  <a:pt x="143657" y="33420"/>
                  <a:pt x="141108" y="32146"/>
                </a:cubicBezTo>
                <a:cubicBezTo>
                  <a:pt x="139402" y="31293"/>
                  <a:pt x="138014" y="29897"/>
                  <a:pt x="136346" y="28971"/>
                </a:cubicBezTo>
                <a:cubicBezTo>
                  <a:pt x="133243" y="27247"/>
                  <a:pt x="129924" y="25933"/>
                  <a:pt x="126821" y="24209"/>
                </a:cubicBezTo>
                <a:cubicBezTo>
                  <a:pt x="125153" y="23282"/>
                  <a:pt x="123765" y="21887"/>
                  <a:pt x="122058" y="21034"/>
                </a:cubicBezTo>
                <a:cubicBezTo>
                  <a:pt x="120561" y="20286"/>
                  <a:pt x="118769" y="20239"/>
                  <a:pt x="117296" y="19446"/>
                </a:cubicBezTo>
                <a:cubicBezTo>
                  <a:pt x="94801" y="7332"/>
                  <a:pt x="108682" y="12340"/>
                  <a:pt x="96658" y="8334"/>
                </a:cubicBezTo>
                <a:cubicBezTo>
                  <a:pt x="88374" y="2811"/>
                  <a:pt x="95202" y="6422"/>
                  <a:pt x="82371" y="3571"/>
                </a:cubicBezTo>
                <a:cubicBezTo>
                  <a:pt x="77024" y="2383"/>
                  <a:pt x="77295" y="971"/>
                  <a:pt x="71258" y="396"/>
                </a:cubicBezTo>
                <a:cubicBezTo>
                  <a:pt x="47745" y="-1843"/>
                  <a:pt x="15166" y="5952"/>
                  <a:pt x="4583" y="9921"/>
                </a:cubicBezTo>
                <a:close/>
              </a:path>
            </a:pathLst>
          </a:custGeom>
          <a:solidFill>
            <a:srgbClr val="7030A0">
              <a:alpha val="38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775DDC-1C21-9FF8-A717-9601046840A7}"/>
                  </a:ext>
                </a:extLst>
              </p:cNvPr>
              <p:cNvSpPr txBox="1"/>
              <p:nvPr/>
            </p:nvSpPr>
            <p:spPr>
              <a:xfrm>
                <a:off x="2866360" y="3904384"/>
                <a:ext cx="70469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𝟑𝟏𝟏𝟏</m:t>
                      </m:r>
                    </m:oMath>
                  </m:oMathPara>
                </a14:m>
                <a:endParaRPr lang="en-US" b="1" i="1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𝟏𝟑𝟏𝟏</m:t>
                      </m:r>
                    </m:oMath>
                  </m:oMathPara>
                </a14:m>
                <a:endParaRPr lang="en-US" b="1" i="1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𝟏𝟏𝟏𝟑</m:t>
                      </m:r>
                    </m:oMath>
                  </m:oMathPara>
                </a14:m>
                <a:endParaRPr lang="en-US" b="1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𝟏𝟏𝟏𝟑</m:t>
                      </m:r>
                    </m:oMath>
                  </m:oMathPara>
                </a14:m>
                <a:endParaRPr lang="en-US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775DDC-1C21-9FF8-A717-960104684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360" y="3904384"/>
                <a:ext cx="704694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AA2174-4A42-524F-712B-F658B43C06D6}"/>
                  </a:ext>
                </a:extLst>
              </p:cNvPr>
              <p:cNvSpPr txBox="1"/>
              <p:nvPr/>
            </p:nvSpPr>
            <p:spPr>
              <a:xfrm>
                <a:off x="1925732" y="3904384"/>
                <a:ext cx="70469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𝟐𝟏𝟏𝟏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𝟏𝟐𝟏𝟏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𝟏𝟏𝟐𝟏</m:t>
                      </m:r>
                    </m:oMath>
                  </m:oMathPara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𝟏𝟏𝟏𝟐</m:t>
                      </m:r>
                    </m:oMath>
                  </m:oMathPara>
                </a14:m>
                <a:endParaRPr lang="en-US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AA2174-4A42-524F-712B-F658B43C0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732" y="3904384"/>
                <a:ext cx="704694" cy="9541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6157E7-11A5-A7A4-641A-77A73A340C05}"/>
                  </a:ext>
                </a:extLst>
              </p:cNvPr>
              <p:cNvSpPr txBox="1"/>
              <p:nvPr/>
            </p:nvSpPr>
            <p:spPr>
              <a:xfrm>
                <a:off x="3807117" y="3918903"/>
                <a:ext cx="5503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𝟏𝟏𝟏𝟏</m:t>
                      </m:r>
                    </m:oMath>
                  </m:oMathPara>
                </a14:m>
                <a:endParaRPr lang="en-US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6157E7-11A5-A7A4-641A-77A73A340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117" y="3918903"/>
                <a:ext cx="550376" cy="307777"/>
              </a:xfrm>
              <a:prstGeom prst="rect">
                <a:avLst/>
              </a:prstGeom>
              <a:blipFill>
                <a:blip r:embed="rId8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B81D01-F6CB-71FC-43BC-7247FFA6BC0E}"/>
              </a:ext>
            </a:extLst>
          </p:cNvPr>
          <p:cNvCxnSpPr/>
          <p:nvPr/>
        </p:nvCxnSpPr>
        <p:spPr>
          <a:xfrm>
            <a:off x="2013960" y="3979449"/>
            <a:ext cx="568278" cy="921934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CC4210-9355-A2CD-7C81-DB3A0CC96352}"/>
              </a:ext>
            </a:extLst>
          </p:cNvPr>
          <p:cNvCxnSpPr>
            <a:cxnSpLocks/>
          </p:cNvCxnSpPr>
          <p:nvPr/>
        </p:nvCxnSpPr>
        <p:spPr>
          <a:xfrm flipV="1">
            <a:off x="1952832" y="4103395"/>
            <a:ext cx="629406" cy="67857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AECDC9-A2AF-F14C-17B4-16D63C932005}"/>
              </a:ext>
            </a:extLst>
          </p:cNvPr>
          <p:cNvCxnSpPr/>
          <p:nvPr/>
        </p:nvCxnSpPr>
        <p:spPr>
          <a:xfrm>
            <a:off x="7016003" y="3318062"/>
            <a:ext cx="702609" cy="62865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B064CE-36EB-CEE5-9FCB-7999FC4B88FB}"/>
              </a:ext>
            </a:extLst>
          </p:cNvPr>
          <p:cNvCxnSpPr>
            <a:cxnSpLocks/>
          </p:cNvCxnSpPr>
          <p:nvPr/>
        </p:nvCxnSpPr>
        <p:spPr>
          <a:xfrm>
            <a:off x="5178557" y="3245190"/>
            <a:ext cx="2459364" cy="107186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0C6008-C892-EC7C-35D9-F746BAE3630A}"/>
                  </a:ext>
                </a:extLst>
              </p:cNvPr>
              <p:cNvSpPr txBox="1"/>
              <p:nvPr/>
            </p:nvSpPr>
            <p:spPr>
              <a:xfrm>
                <a:off x="6447864" y="2817159"/>
                <a:ext cx="22389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Optional to add these since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0C6008-C892-EC7C-35D9-F746BAE36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864" y="2817159"/>
                <a:ext cx="2238935" cy="523220"/>
              </a:xfrm>
              <a:prstGeom prst="rect">
                <a:avLst/>
              </a:prstGeom>
              <a:blipFill>
                <a:blip r:embed="rId9"/>
                <a:stretch>
                  <a:fillRect l="-817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6578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026355-D68C-4693-B6A7-EA99DFF7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Dice Rolling Review 1: Chance of a Specific Outcome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78FF8A-EE6D-4086-8558-2E444C50742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Suppose we have four </a:t>
                </a:r>
                <a:r>
                  <a:rPr lang="en-US"/>
                  <a:t>3 sided dice.</a:t>
                </a:r>
              </a:p>
              <a:p>
                <a:pPr marL="0" indent="0">
                  <a:buNone/>
                </a:pPr>
                <a:endParaRPr lang="en-US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  <a:p>
                <a:pPr marL="0" indent="0">
                  <a:buNone/>
                </a:pPr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What is the chance we get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=1131</m:t>
                    </m:r>
                  </m:oMath>
                </a14:m>
                <a:r>
                  <a:rPr lang="en-US"/>
                  <a:t>?</a:t>
                </a:r>
                <a:endParaRPr lang="en-US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78FF8A-EE6D-4086-8558-2E444C5074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8F88CAA-E57F-4445-E7E2-0F518E4AF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212" y="2108081"/>
            <a:ext cx="2295591" cy="22103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8EC75D-4E5E-D905-5C0B-D06B91B3B2C6}"/>
              </a:ext>
            </a:extLst>
          </p:cNvPr>
          <p:cNvSpPr txBox="1"/>
          <p:nvPr/>
        </p:nvSpPr>
        <p:spPr>
          <a:xfrm>
            <a:off x="6128013" y="4318407"/>
            <a:ext cx="30159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4"/>
              </a:rPr>
              <a:t>https://www.amazon.com/Bescon-Polyhedral-3-sided-Gaming-Assorted/dp/B06XHF4Y6J?th=1</a:t>
            </a:r>
            <a:endParaRPr lang="en-US"/>
          </a:p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FA6295-DC3C-837B-80E8-67ED07DD7B48}"/>
              </a:ext>
            </a:extLst>
          </p:cNvPr>
          <p:cNvSpPr txBox="1"/>
          <p:nvPr/>
        </p:nvSpPr>
        <p:spPr>
          <a:xfrm>
            <a:off x="425669" y="4252869"/>
            <a:ext cx="2399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Note: Notes 14, section 1 give this example as a balls and bins problem, but I think it’s easier to follow as dice.</a:t>
            </a:r>
          </a:p>
        </p:txBody>
      </p:sp>
    </p:spTree>
    <p:extLst>
      <p:ext uri="{BB962C8B-B14F-4D97-AF65-F5344CB8AC3E}">
        <p14:creationId xmlns:p14="http://schemas.microsoft.com/office/powerpoint/2010/main" val="4043678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F246E-8201-45E4-AE3A-CD0DD98B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Conditional Probability of an Event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3DDE564-B39E-1446-CC82-19A1FC32C17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We’ve now derived that:</a:t>
                </a:r>
                <a:endParaRPr lang="en-US" b="1" i="1">
                  <a:latin typeface="Cambria Math" panose="02040503050406030204" pitchFamily="18" charset="0"/>
                </a:endParaRPr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We’re still not quite to the standard notation. To get there, let’s do a bit more algebra:</a:t>
                </a:r>
              </a:p>
              <a:p>
                <a:pPr marL="12700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3DDE564-B39E-1446-CC82-19A1FC32C1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C89293-B725-C957-977A-FC56DD85CA08}"/>
                  </a:ext>
                </a:extLst>
              </p:cNvPr>
              <p:cNvSpPr txBox="1"/>
              <p:nvPr/>
            </p:nvSpPr>
            <p:spPr>
              <a:xfrm>
                <a:off x="237004" y="2808772"/>
                <a:ext cx="3013822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8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18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C89293-B725-C957-977A-FC56DD85C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04" y="2808772"/>
                <a:ext cx="3013822" cy="764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13C1E7-EA69-E226-7FD4-7CDC62C6C899}"/>
                  </a:ext>
                </a:extLst>
              </p:cNvPr>
              <p:cNvSpPr txBox="1"/>
              <p:nvPr/>
            </p:nvSpPr>
            <p:spPr>
              <a:xfrm>
                <a:off x="2916330" y="2837169"/>
                <a:ext cx="1548094" cy="769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13C1E7-EA69-E226-7FD4-7CDC62C6C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330" y="2837169"/>
                <a:ext cx="1548094" cy="769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214175-D0C0-87B2-262C-8B412E408375}"/>
                  </a:ext>
                </a:extLst>
              </p:cNvPr>
              <p:cNvSpPr txBox="1"/>
              <p:nvPr/>
            </p:nvSpPr>
            <p:spPr>
              <a:xfrm>
                <a:off x="4488366" y="2848141"/>
                <a:ext cx="1801495" cy="6857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/>
                            <m:e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214175-D0C0-87B2-262C-8B412E408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366" y="2848141"/>
                <a:ext cx="1801495" cy="6857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B09EAE-5C26-7C0A-35F7-7A7DBBBC5F35}"/>
                  </a:ext>
                </a:extLst>
              </p:cNvPr>
              <p:cNvSpPr txBox="1"/>
              <p:nvPr/>
            </p:nvSpPr>
            <p:spPr>
              <a:xfrm>
                <a:off x="5965301" y="2856741"/>
                <a:ext cx="1801495" cy="6857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B09EAE-5C26-7C0A-35F7-7A7DBBBC5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301" y="2856741"/>
                <a:ext cx="1801495" cy="6857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0BED669F-C21D-C160-3D62-D2FEA8DB6853}"/>
              </a:ext>
            </a:extLst>
          </p:cNvPr>
          <p:cNvGrpSpPr/>
          <p:nvPr/>
        </p:nvGrpSpPr>
        <p:grpSpPr>
          <a:xfrm>
            <a:off x="5239726" y="3629564"/>
            <a:ext cx="2964474" cy="1261169"/>
            <a:chOff x="5239726" y="3629564"/>
            <a:chExt cx="2964474" cy="126116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5A86F3F-C466-DECB-48BB-392CE42376CF}"/>
                </a:ext>
              </a:extLst>
            </p:cNvPr>
            <p:cNvSpPr/>
            <p:nvPr/>
          </p:nvSpPr>
          <p:spPr>
            <a:xfrm>
              <a:off x="6606372" y="3629564"/>
              <a:ext cx="1597828" cy="12611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65EC055-E6FE-E1A6-CDF5-80B2EB8B4AB9}"/>
                </a:ext>
              </a:extLst>
            </p:cNvPr>
            <p:cNvSpPr/>
            <p:nvPr/>
          </p:nvSpPr>
          <p:spPr>
            <a:xfrm>
              <a:off x="7511956" y="3793697"/>
              <a:ext cx="469900" cy="66378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accent3"/>
                  </a:solidFill>
                </a:rPr>
                <a:t>A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47F967E-D46F-08F0-451A-E41AC6FAA0A6}"/>
                </a:ext>
              </a:extLst>
            </p:cNvPr>
            <p:cNvSpPr/>
            <p:nvPr/>
          </p:nvSpPr>
          <p:spPr>
            <a:xfrm>
              <a:off x="7161918" y="4212162"/>
              <a:ext cx="663780" cy="500771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accent2"/>
                  </a:solidFill>
                </a:rPr>
                <a:t>B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90F5CBF-37CE-FA54-C17D-237C9331E404}"/>
                    </a:ext>
                  </a:extLst>
                </p:cNvPr>
                <p:cNvSpPr txBox="1"/>
                <p:nvPr/>
              </p:nvSpPr>
              <p:spPr>
                <a:xfrm>
                  <a:off x="5239726" y="4303588"/>
                  <a:ext cx="21160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90F5CBF-37CE-FA54-C17D-237C9331E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726" y="4303588"/>
                  <a:ext cx="2116072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532642-2CCF-9816-831D-19D5F89F7F29}"/>
                  </a:ext>
                </a:extLst>
              </p:cNvPr>
              <p:cNvSpPr txBox="1"/>
              <p:nvPr/>
            </p:nvSpPr>
            <p:spPr>
              <a:xfrm>
                <a:off x="7637921" y="4825745"/>
                <a:ext cx="10108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532642-2CCF-9816-831D-19D5F89F7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921" y="4825745"/>
                <a:ext cx="101085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D3DF2F7-0824-CE1C-7878-FB12AFFFA382}"/>
                  </a:ext>
                </a:extLst>
              </p:cNvPr>
              <p:cNvSpPr txBox="1"/>
              <p:nvPr/>
            </p:nvSpPr>
            <p:spPr>
              <a:xfrm>
                <a:off x="8122218" y="3904384"/>
                <a:ext cx="10108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D3DF2F7-0824-CE1C-7878-FB12AFFFA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218" y="3904384"/>
                <a:ext cx="101085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45E2B70-9FC7-1C43-B5FE-1C7CFE9ED01E}"/>
              </a:ext>
            </a:extLst>
          </p:cNvPr>
          <p:cNvSpPr/>
          <p:nvPr/>
        </p:nvSpPr>
        <p:spPr>
          <a:xfrm>
            <a:off x="7511956" y="4209430"/>
            <a:ext cx="322083" cy="248046"/>
          </a:xfrm>
          <a:custGeom>
            <a:avLst/>
            <a:gdLst>
              <a:gd name="connsiteX0" fmla="*/ 4583 w 322083"/>
              <a:gd name="connsiteY0" fmla="*/ 9921 h 248046"/>
              <a:gd name="connsiteX1" fmla="*/ 7758 w 322083"/>
              <a:gd name="connsiteY1" fmla="*/ 24209 h 248046"/>
              <a:gd name="connsiteX2" fmla="*/ 10933 w 322083"/>
              <a:gd name="connsiteY2" fmla="*/ 35321 h 248046"/>
              <a:gd name="connsiteX3" fmla="*/ 14108 w 322083"/>
              <a:gd name="connsiteY3" fmla="*/ 41671 h 248046"/>
              <a:gd name="connsiteX4" fmla="*/ 15696 w 322083"/>
              <a:gd name="connsiteY4" fmla="*/ 51196 h 248046"/>
              <a:gd name="connsiteX5" fmla="*/ 18871 w 322083"/>
              <a:gd name="connsiteY5" fmla="*/ 60721 h 248046"/>
              <a:gd name="connsiteX6" fmla="*/ 20458 w 322083"/>
              <a:gd name="connsiteY6" fmla="*/ 65484 h 248046"/>
              <a:gd name="connsiteX7" fmla="*/ 22046 w 322083"/>
              <a:gd name="connsiteY7" fmla="*/ 71834 h 248046"/>
              <a:gd name="connsiteX8" fmla="*/ 25221 w 322083"/>
              <a:gd name="connsiteY8" fmla="*/ 81359 h 248046"/>
              <a:gd name="connsiteX9" fmla="*/ 26808 w 322083"/>
              <a:gd name="connsiteY9" fmla="*/ 87709 h 248046"/>
              <a:gd name="connsiteX10" fmla="*/ 29983 w 322083"/>
              <a:gd name="connsiteY10" fmla="*/ 94059 h 248046"/>
              <a:gd name="connsiteX11" fmla="*/ 34746 w 322083"/>
              <a:gd name="connsiteY11" fmla="*/ 106759 h 248046"/>
              <a:gd name="connsiteX12" fmla="*/ 41096 w 322083"/>
              <a:gd name="connsiteY12" fmla="*/ 116284 h 248046"/>
              <a:gd name="connsiteX13" fmla="*/ 47446 w 322083"/>
              <a:gd name="connsiteY13" fmla="*/ 125809 h 248046"/>
              <a:gd name="connsiteX14" fmla="*/ 49033 w 322083"/>
              <a:gd name="connsiteY14" fmla="*/ 130571 h 248046"/>
              <a:gd name="connsiteX15" fmla="*/ 58558 w 322083"/>
              <a:gd name="connsiteY15" fmla="*/ 144859 h 248046"/>
              <a:gd name="connsiteX16" fmla="*/ 63321 w 322083"/>
              <a:gd name="connsiteY16" fmla="*/ 152796 h 248046"/>
              <a:gd name="connsiteX17" fmla="*/ 68083 w 322083"/>
              <a:gd name="connsiteY17" fmla="*/ 157559 h 248046"/>
              <a:gd name="connsiteX18" fmla="*/ 74433 w 322083"/>
              <a:gd name="connsiteY18" fmla="*/ 165496 h 248046"/>
              <a:gd name="connsiteX19" fmla="*/ 83958 w 322083"/>
              <a:gd name="connsiteY19" fmla="*/ 178196 h 248046"/>
              <a:gd name="connsiteX20" fmla="*/ 88721 w 322083"/>
              <a:gd name="connsiteY20" fmla="*/ 181371 h 248046"/>
              <a:gd name="connsiteX21" fmla="*/ 91896 w 322083"/>
              <a:gd name="connsiteY21" fmla="*/ 186134 h 248046"/>
              <a:gd name="connsiteX22" fmla="*/ 106183 w 322083"/>
              <a:gd name="connsiteY22" fmla="*/ 198834 h 248046"/>
              <a:gd name="connsiteX23" fmla="*/ 110946 w 322083"/>
              <a:gd name="connsiteY23" fmla="*/ 202009 h 248046"/>
              <a:gd name="connsiteX24" fmla="*/ 115708 w 322083"/>
              <a:gd name="connsiteY24" fmla="*/ 206771 h 248046"/>
              <a:gd name="connsiteX25" fmla="*/ 122058 w 322083"/>
              <a:gd name="connsiteY25" fmla="*/ 211534 h 248046"/>
              <a:gd name="connsiteX26" fmla="*/ 134758 w 322083"/>
              <a:gd name="connsiteY26" fmla="*/ 221059 h 248046"/>
              <a:gd name="connsiteX27" fmla="*/ 147458 w 322083"/>
              <a:gd name="connsiteY27" fmla="*/ 225821 h 248046"/>
              <a:gd name="connsiteX28" fmla="*/ 153808 w 322083"/>
              <a:gd name="connsiteY28" fmla="*/ 228996 h 248046"/>
              <a:gd name="connsiteX29" fmla="*/ 166508 w 322083"/>
              <a:gd name="connsiteY29" fmla="*/ 232171 h 248046"/>
              <a:gd name="connsiteX30" fmla="*/ 182383 w 322083"/>
              <a:gd name="connsiteY30" fmla="*/ 236934 h 248046"/>
              <a:gd name="connsiteX31" fmla="*/ 190321 w 322083"/>
              <a:gd name="connsiteY31" fmla="*/ 238521 h 248046"/>
              <a:gd name="connsiteX32" fmla="*/ 199846 w 322083"/>
              <a:gd name="connsiteY32" fmla="*/ 240109 h 248046"/>
              <a:gd name="connsiteX33" fmla="*/ 209371 w 322083"/>
              <a:gd name="connsiteY33" fmla="*/ 243284 h 248046"/>
              <a:gd name="connsiteX34" fmla="*/ 222071 w 322083"/>
              <a:gd name="connsiteY34" fmla="*/ 246459 h 248046"/>
              <a:gd name="connsiteX35" fmla="*/ 228421 w 322083"/>
              <a:gd name="connsiteY35" fmla="*/ 248046 h 248046"/>
              <a:gd name="connsiteX36" fmla="*/ 287158 w 322083"/>
              <a:gd name="connsiteY36" fmla="*/ 246459 h 248046"/>
              <a:gd name="connsiteX37" fmla="*/ 293508 w 322083"/>
              <a:gd name="connsiteY37" fmla="*/ 243284 h 248046"/>
              <a:gd name="connsiteX38" fmla="*/ 307796 w 322083"/>
              <a:gd name="connsiteY38" fmla="*/ 238521 h 248046"/>
              <a:gd name="connsiteX39" fmla="*/ 314146 w 322083"/>
              <a:gd name="connsiteY39" fmla="*/ 233759 h 248046"/>
              <a:gd name="connsiteX40" fmla="*/ 318908 w 322083"/>
              <a:gd name="connsiteY40" fmla="*/ 230584 h 248046"/>
              <a:gd name="connsiteX41" fmla="*/ 322083 w 322083"/>
              <a:gd name="connsiteY41" fmla="*/ 222646 h 248046"/>
              <a:gd name="connsiteX42" fmla="*/ 318908 w 322083"/>
              <a:gd name="connsiteY42" fmla="*/ 202009 h 248046"/>
              <a:gd name="connsiteX43" fmla="*/ 314146 w 322083"/>
              <a:gd name="connsiteY43" fmla="*/ 194071 h 248046"/>
              <a:gd name="connsiteX44" fmla="*/ 312558 w 322083"/>
              <a:gd name="connsiteY44" fmla="*/ 189309 h 248046"/>
              <a:gd name="connsiteX45" fmla="*/ 301446 w 322083"/>
              <a:gd name="connsiteY45" fmla="*/ 176609 h 248046"/>
              <a:gd name="connsiteX46" fmla="*/ 295096 w 322083"/>
              <a:gd name="connsiteY46" fmla="*/ 165496 h 248046"/>
              <a:gd name="connsiteX47" fmla="*/ 291921 w 322083"/>
              <a:gd name="connsiteY47" fmla="*/ 157559 h 248046"/>
              <a:gd name="connsiteX48" fmla="*/ 287158 w 322083"/>
              <a:gd name="connsiteY48" fmla="*/ 152796 h 248046"/>
              <a:gd name="connsiteX49" fmla="*/ 283983 w 322083"/>
              <a:gd name="connsiteY49" fmla="*/ 146446 h 248046"/>
              <a:gd name="connsiteX50" fmla="*/ 279221 w 322083"/>
              <a:gd name="connsiteY50" fmla="*/ 141684 h 248046"/>
              <a:gd name="connsiteX51" fmla="*/ 274458 w 322083"/>
              <a:gd name="connsiteY51" fmla="*/ 135334 h 248046"/>
              <a:gd name="connsiteX52" fmla="*/ 268108 w 322083"/>
              <a:gd name="connsiteY52" fmla="*/ 125809 h 248046"/>
              <a:gd name="connsiteX53" fmla="*/ 261758 w 322083"/>
              <a:gd name="connsiteY53" fmla="*/ 114696 h 248046"/>
              <a:gd name="connsiteX54" fmla="*/ 256996 w 322083"/>
              <a:gd name="connsiteY54" fmla="*/ 111521 h 248046"/>
              <a:gd name="connsiteX55" fmla="*/ 249058 w 322083"/>
              <a:gd name="connsiteY55" fmla="*/ 100409 h 248046"/>
              <a:gd name="connsiteX56" fmla="*/ 237946 w 322083"/>
              <a:gd name="connsiteY56" fmla="*/ 87709 h 248046"/>
              <a:gd name="connsiteX57" fmla="*/ 225246 w 322083"/>
              <a:gd name="connsiteY57" fmla="*/ 75009 h 248046"/>
              <a:gd name="connsiteX58" fmla="*/ 214133 w 322083"/>
              <a:gd name="connsiteY58" fmla="*/ 65484 h 248046"/>
              <a:gd name="connsiteX59" fmla="*/ 193496 w 322083"/>
              <a:gd name="connsiteY59" fmla="*/ 55959 h 248046"/>
              <a:gd name="connsiteX60" fmla="*/ 182383 w 322083"/>
              <a:gd name="connsiteY60" fmla="*/ 48021 h 248046"/>
              <a:gd name="connsiteX61" fmla="*/ 166508 w 322083"/>
              <a:gd name="connsiteY61" fmla="*/ 43259 h 248046"/>
              <a:gd name="connsiteX62" fmla="*/ 155396 w 322083"/>
              <a:gd name="connsiteY62" fmla="*/ 38496 h 248046"/>
              <a:gd name="connsiteX63" fmla="*/ 149046 w 322083"/>
              <a:gd name="connsiteY63" fmla="*/ 35321 h 248046"/>
              <a:gd name="connsiteX64" fmla="*/ 141108 w 322083"/>
              <a:gd name="connsiteY64" fmla="*/ 32146 h 248046"/>
              <a:gd name="connsiteX65" fmla="*/ 136346 w 322083"/>
              <a:gd name="connsiteY65" fmla="*/ 28971 h 248046"/>
              <a:gd name="connsiteX66" fmla="*/ 126821 w 322083"/>
              <a:gd name="connsiteY66" fmla="*/ 24209 h 248046"/>
              <a:gd name="connsiteX67" fmla="*/ 122058 w 322083"/>
              <a:gd name="connsiteY67" fmla="*/ 21034 h 248046"/>
              <a:gd name="connsiteX68" fmla="*/ 117296 w 322083"/>
              <a:gd name="connsiteY68" fmla="*/ 19446 h 248046"/>
              <a:gd name="connsiteX69" fmla="*/ 96658 w 322083"/>
              <a:gd name="connsiteY69" fmla="*/ 8334 h 248046"/>
              <a:gd name="connsiteX70" fmla="*/ 82371 w 322083"/>
              <a:gd name="connsiteY70" fmla="*/ 3571 h 248046"/>
              <a:gd name="connsiteX71" fmla="*/ 71258 w 322083"/>
              <a:gd name="connsiteY71" fmla="*/ 396 h 248046"/>
              <a:gd name="connsiteX72" fmla="*/ 4583 w 322083"/>
              <a:gd name="connsiteY72" fmla="*/ 9921 h 2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22083" h="248046">
                <a:moveTo>
                  <a:pt x="4583" y="9921"/>
                </a:moveTo>
                <a:cubicBezTo>
                  <a:pt x="-6000" y="13890"/>
                  <a:pt x="4633" y="13272"/>
                  <a:pt x="7758" y="24209"/>
                </a:cubicBezTo>
                <a:cubicBezTo>
                  <a:pt x="8906" y="28228"/>
                  <a:pt x="9305" y="31521"/>
                  <a:pt x="10933" y="35321"/>
                </a:cubicBezTo>
                <a:cubicBezTo>
                  <a:pt x="11865" y="37496"/>
                  <a:pt x="13050" y="39554"/>
                  <a:pt x="14108" y="41671"/>
                </a:cubicBezTo>
                <a:cubicBezTo>
                  <a:pt x="14637" y="44846"/>
                  <a:pt x="14915" y="48073"/>
                  <a:pt x="15696" y="51196"/>
                </a:cubicBezTo>
                <a:cubicBezTo>
                  <a:pt x="16508" y="54443"/>
                  <a:pt x="17813" y="57546"/>
                  <a:pt x="18871" y="60721"/>
                </a:cubicBezTo>
                <a:cubicBezTo>
                  <a:pt x="19400" y="62309"/>
                  <a:pt x="20052" y="63861"/>
                  <a:pt x="20458" y="65484"/>
                </a:cubicBezTo>
                <a:cubicBezTo>
                  <a:pt x="20987" y="67601"/>
                  <a:pt x="21419" y="69744"/>
                  <a:pt x="22046" y="71834"/>
                </a:cubicBezTo>
                <a:cubicBezTo>
                  <a:pt x="23008" y="75040"/>
                  <a:pt x="24410" y="78112"/>
                  <a:pt x="25221" y="81359"/>
                </a:cubicBezTo>
                <a:cubicBezTo>
                  <a:pt x="25750" y="83476"/>
                  <a:pt x="26042" y="85666"/>
                  <a:pt x="26808" y="87709"/>
                </a:cubicBezTo>
                <a:cubicBezTo>
                  <a:pt x="27639" y="89925"/>
                  <a:pt x="29051" y="91884"/>
                  <a:pt x="29983" y="94059"/>
                </a:cubicBezTo>
                <a:cubicBezTo>
                  <a:pt x="32815" y="100666"/>
                  <a:pt x="30366" y="98729"/>
                  <a:pt x="34746" y="106759"/>
                </a:cubicBezTo>
                <a:cubicBezTo>
                  <a:pt x="36573" y="110109"/>
                  <a:pt x="41096" y="116284"/>
                  <a:pt x="41096" y="116284"/>
                </a:cubicBezTo>
                <a:cubicBezTo>
                  <a:pt x="44869" y="127606"/>
                  <a:pt x="39519" y="113918"/>
                  <a:pt x="47446" y="125809"/>
                </a:cubicBezTo>
                <a:cubicBezTo>
                  <a:pt x="48374" y="127201"/>
                  <a:pt x="48220" y="129108"/>
                  <a:pt x="49033" y="130571"/>
                </a:cubicBezTo>
                <a:cubicBezTo>
                  <a:pt x="52971" y="137660"/>
                  <a:pt x="55002" y="138933"/>
                  <a:pt x="58558" y="144859"/>
                </a:cubicBezTo>
                <a:cubicBezTo>
                  <a:pt x="60146" y="147505"/>
                  <a:pt x="61470" y="150328"/>
                  <a:pt x="63321" y="152796"/>
                </a:cubicBezTo>
                <a:cubicBezTo>
                  <a:pt x="64668" y="154592"/>
                  <a:pt x="66605" y="155869"/>
                  <a:pt x="68083" y="157559"/>
                </a:cubicBezTo>
                <a:cubicBezTo>
                  <a:pt x="70314" y="160109"/>
                  <a:pt x="72400" y="162785"/>
                  <a:pt x="74433" y="165496"/>
                </a:cubicBezTo>
                <a:cubicBezTo>
                  <a:pt x="78831" y="171360"/>
                  <a:pt x="77581" y="171819"/>
                  <a:pt x="83958" y="178196"/>
                </a:cubicBezTo>
                <a:cubicBezTo>
                  <a:pt x="85307" y="179545"/>
                  <a:pt x="87133" y="180313"/>
                  <a:pt x="88721" y="181371"/>
                </a:cubicBezTo>
                <a:cubicBezTo>
                  <a:pt x="89779" y="182959"/>
                  <a:pt x="90675" y="184668"/>
                  <a:pt x="91896" y="186134"/>
                </a:cubicBezTo>
                <a:cubicBezTo>
                  <a:pt x="95135" y="190021"/>
                  <a:pt x="103118" y="196450"/>
                  <a:pt x="106183" y="198834"/>
                </a:cubicBezTo>
                <a:cubicBezTo>
                  <a:pt x="107689" y="200005"/>
                  <a:pt x="109480" y="200788"/>
                  <a:pt x="110946" y="202009"/>
                </a:cubicBezTo>
                <a:cubicBezTo>
                  <a:pt x="112671" y="203446"/>
                  <a:pt x="114004" y="205310"/>
                  <a:pt x="115708" y="206771"/>
                </a:cubicBezTo>
                <a:cubicBezTo>
                  <a:pt x="117717" y="208493"/>
                  <a:pt x="120049" y="209812"/>
                  <a:pt x="122058" y="211534"/>
                </a:cubicBezTo>
                <a:cubicBezTo>
                  <a:pt x="129767" y="218142"/>
                  <a:pt x="123846" y="215603"/>
                  <a:pt x="134758" y="221059"/>
                </a:cubicBezTo>
                <a:cubicBezTo>
                  <a:pt x="147913" y="227637"/>
                  <a:pt x="137841" y="221700"/>
                  <a:pt x="147458" y="225821"/>
                </a:cubicBezTo>
                <a:cubicBezTo>
                  <a:pt x="149633" y="226753"/>
                  <a:pt x="151563" y="228248"/>
                  <a:pt x="153808" y="228996"/>
                </a:cubicBezTo>
                <a:cubicBezTo>
                  <a:pt x="157948" y="230376"/>
                  <a:pt x="166508" y="232171"/>
                  <a:pt x="166508" y="232171"/>
                </a:cubicBezTo>
                <a:cubicBezTo>
                  <a:pt x="174699" y="237631"/>
                  <a:pt x="168764" y="234664"/>
                  <a:pt x="182383" y="236934"/>
                </a:cubicBezTo>
                <a:cubicBezTo>
                  <a:pt x="185045" y="237378"/>
                  <a:pt x="187666" y="238038"/>
                  <a:pt x="190321" y="238521"/>
                </a:cubicBezTo>
                <a:cubicBezTo>
                  <a:pt x="193488" y="239097"/>
                  <a:pt x="196723" y="239328"/>
                  <a:pt x="199846" y="240109"/>
                </a:cubicBezTo>
                <a:cubicBezTo>
                  <a:pt x="203093" y="240921"/>
                  <a:pt x="206124" y="242472"/>
                  <a:pt x="209371" y="243284"/>
                </a:cubicBezTo>
                <a:lnTo>
                  <a:pt x="222071" y="246459"/>
                </a:lnTo>
                <a:lnTo>
                  <a:pt x="228421" y="248046"/>
                </a:lnTo>
                <a:cubicBezTo>
                  <a:pt x="248000" y="247517"/>
                  <a:pt x="267624" y="247888"/>
                  <a:pt x="287158" y="246459"/>
                </a:cubicBezTo>
                <a:cubicBezTo>
                  <a:pt x="289518" y="246286"/>
                  <a:pt x="291345" y="244245"/>
                  <a:pt x="293508" y="243284"/>
                </a:cubicBezTo>
                <a:cubicBezTo>
                  <a:pt x="301193" y="239869"/>
                  <a:pt x="300426" y="240364"/>
                  <a:pt x="307796" y="238521"/>
                </a:cubicBezTo>
                <a:cubicBezTo>
                  <a:pt x="309913" y="236934"/>
                  <a:pt x="311993" y="235297"/>
                  <a:pt x="314146" y="233759"/>
                </a:cubicBezTo>
                <a:cubicBezTo>
                  <a:pt x="315698" y="232650"/>
                  <a:pt x="317799" y="232136"/>
                  <a:pt x="318908" y="230584"/>
                </a:cubicBezTo>
                <a:cubicBezTo>
                  <a:pt x="320564" y="228265"/>
                  <a:pt x="321025" y="225292"/>
                  <a:pt x="322083" y="222646"/>
                </a:cubicBezTo>
                <a:cubicBezTo>
                  <a:pt x="321819" y="220273"/>
                  <a:pt x="320946" y="206595"/>
                  <a:pt x="318908" y="202009"/>
                </a:cubicBezTo>
                <a:cubicBezTo>
                  <a:pt x="317655" y="199189"/>
                  <a:pt x="315526" y="196831"/>
                  <a:pt x="314146" y="194071"/>
                </a:cubicBezTo>
                <a:cubicBezTo>
                  <a:pt x="313398" y="192574"/>
                  <a:pt x="313445" y="190728"/>
                  <a:pt x="312558" y="189309"/>
                </a:cubicBezTo>
                <a:cubicBezTo>
                  <a:pt x="309326" y="184139"/>
                  <a:pt x="305609" y="180772"/>
                  <a:pt x="301446" y="176609"/>
                </a:cubicBezTo>
                <a:cubicBezTo>
                  <a:pt x="297602" y="165080"/>
                  <a:pt x="303105" y="179913"/>
                  <a:pt x="295096" y="165496"/>
                </a:cubicBezTo>
                <a:cubicBezTo>
                  <a:pt x="293712" y="163005"/>
                  <a:pt x="293431" y="159975"/>
                  <a:pt x="291921" y="157559"/>
                </a:cubicBezTo>
                <a:cubicBezTo>
                  <a:pt x="290731" y="155655"/>
                  <a:pt x="288463" y="154623"/>
                  <a:pt x="287158" y="152796"/>
                </a:cubicBezTo>
                <a:cubicBezTo>
                  <a:pt x="285782" y="150870"/>
                  <a:pt x="285358" y="148372"/>
                  <a:pt x="283983" y="146446"/>
                </a:cubicBezTo>
                <a:cubicBezTo>
                  <a:pt x="282678" y="144619"/>
                  <a:pt x="280682" y="143388"/>
                  <a:pt x="279221" y="141684"/>
                </a:cubicBezTo>
                <a:cubicBezTo>
                  <a:pt x="277499" y="139675"/>
                  <a:pt x="275975" y="137502"/>
                  <a:pt x="274458" y="135334"/>
                </a:cubicBezTo>
                <a:cubicBezTo>
                  <a:pt x="272270" y="132208"/>
                  <a:pt x="269815" y="129222"/>
                  <a:pt x="268108" y="125809"/>
                </a:cubicBezTo>
                <a:cubicBezTo>
                  <a:pt x="266863" y="123319"/>
                  <a:pt x="264001" y="116940"/>
                  <a:pt x="261758" y="114696"/>
                </a:cubicBezTo>
                <a:cubicBezTo>
                  <a:pt x="260409" y="113347"/>
                  <a:pt x="258583" y="112579"/>
                  <a:pt x="256996" y="111521"/>
                </a:cubicBezTo>
                <a:cubicBezTo>
                  <a:pt x="253618" y="101392"/>
                  <a:pt x="258099" y="112464"/>
                  <a:pt x="249058" y="100409"/>
                </a:cubicBezTo>
                <a:cubicBezTo>
                  <a:pt x="234696" y="81259"/>
                  <a:pt x="261579" y="109524"/>
                  <a:pt x="237946" y="87709"/>
                </a:cubicBezTo>
                <a:cubicBezTo>
                  <a:pt x="233547" y="83648"/>
                  <a:pt x="229479" y="79242"/>
                  <a:pt x="225246" y="75009"/>
                </a:cubicBezTo>
                <a:cubicBezTo>
                  <a:pt x="221338" y="71101"/>
                  <a:pt x="218970" y="67902"/>
                  <a:pt x="214133" y="65484"/>
                </a:cubicBezTo>
                <a:cubicBezTo>
                  <a:pt x="208516" y="62676"/>
                  <a:pt x="197591" y="60054"/>
                  <a:pt x="193496" y="55959"/>
                </a:cubicBezTo>
                <a:cubicBezTo>
                  <a:pt x="188646" y="51109"/>
                  <a:pt x="189069" y="50528"/>
                  <a:pt x="182383" y="48021"/>
                </a:cubicBezTo>
                <a:cubicBezTo>
                  <a:pt x="173264" y="44602"/>
                  <a:pt x="177369" y="48690"/>
                  <a:pt x="166508" y="43259"/>
                </a:cubicBezTo>
                <a:cubicBezTo>
                  <a:pt x="145447" y="32728"/>
                  <a:pt x="171747" y="45504"/>
                  <a:pt x="155396" y="38496"/>
                </a:cubicBezTo>
                <a:cubicBezTo>
                  <a:pt x="153221" y="37564"/>
                  <a:pt x="151209" y="36282"/>
                  <a:pt x="149046" y="35321"/>
                </a:cubicBezTo>
                <a:cubicBezTo>
                  <a:pt x="146442" y="34164"/>
                  <a:pt x="143657" y="33420"/>
                  <a:pt x="141108" y="32146"/>
                </a:cubicBezTo>
                <a:cubicBezTo>
                  <a:pt x="139402" y="31293"/>
                  <a:pt x="138014" y="29897"/>
                  <a:pt x="136346" y="28971"/>
                </a:cubicBezTo>
                <a:cubicBezTo>
                  <a:pt x="133243" y="27247"/>
                  <a:pt x="129924" y="25933"/>
                  <a:pt x="126821" y="24209"/>
                </a:cubicBezTo>
                <a:cubicBezTo>
                  <a:pt x="125153" y="23282"/>
                  <a:pt x="123765" y="21887"/>
                  <a:pt x="122058" y="21034"/>
                </a:cubicBezTo>
                <a:cubicBezTo>
                  <a:pt x="120561" y="20286"/>
                  <a:pt x="118769" y="20239"/>
                  <a:pt x="117296" y="19446"/>
                </a:cubicBezTo>
                <a:cubicBezTo>
                  <a:pt x="94801" y="7332"/>
                  <a:pt x="108682" y="12340"/>
                  <a:pt x="96658" y="8334"/>
                </a:cubicBezTo>
                <a:cubicBezTo>
                  <a:pt x="88374" y="2811"/>
                  <a:pt x="95202" y="6422"/>
                  <a:pt x="82371" y="3571"/>
                </a:cubicBezTo>
                <a:cubicBezTo>
                  <a:pt x="77024" y="2383"/>
                  <a:pt x="77295" y="971"/>
                  <a:pt x="71258" y="396"/>
                </a:cubicBezTo>
                <a:cubicBezTo>
                  <a:pt x="47745" y="-1843"/>
                  <a:pt x="15166" y="5952"/>
                  <a:pt x="4583" y="9921"/>
                </a:cubicBezTo>
                <a:close/>
              </a:path>
            </a:pathLst>
          </a:custGeom>
          <a:solidFill>
            <a:srgbClr val="7030A0">
              <a:alpha val="38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BC7649-9E4D-097D-144E-E84940384DE4}"/>
                  </a:ext>
                </a:extLst>
              </p:cNvPr>
              <p:cNvSpPr txBox="1"/>
              <p:nvPr/>
            </p:nvSpPr>
            <p:spPr>
              <a:xfrm>
                <a:off x="8082679" y="4433523"/>
                <a:ext cx="1089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BC7649-9E4D-097D-144E-E84940384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679" y="4433523"/>
                <a:ext cx="1089929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17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C0518-850F-FB21-418A-2407A71DC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87FC-BFFD-4518-5805-093444F6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Conditional Probability of an Event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B5ADB7F-5526-A918-4582-284CBDCA49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This is the standard form for the conditional probability of an event.</a:t>
                </a:r>
              </a:p>
              <a:p>
                <a:pPr marL="127000" indent="0">
                  <a:buNone/>
                </a:pPr>
                <a:endParaRPr lang="en-US" b="1" i="1">
                  <a:latin typeface="Cambria Math" panose="02040503050406030204" pitchFamily="18" charset="0"/>
                </a:endParaRPr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:endParaRPr lang="en-US" sz="1200"/>
              </a:p>
              <a:p>
                <a:pPr marL="127000" indent="0">
                  <a:buNone/>
                </a:pPr>
                <a:r>
                  <a:rPr lang="en-US"/>
                  <a:t>Interpretation:</a:t>
                </a:r>
              </a:p>
              <a:p>
                <a:r>
                  <a:rPr lang="en-US"/>
                  <a:t>The numerator is the sum of the unconditional probabilities of the members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.</a:t>
                </a:r>
              </a:p>
              <a:p>
                <a:r>
                  <a:rPr lang="en-US"/>
                  <a:t>Then we rescale that sum by the probability of the event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(which is the sum of the unconditional probabilities of the members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).</a:t>
                </a:r>
              </a:p>
              <a:p>
                <a:pPr marL="12700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B5ADB7F-5526-A918-4582-284CBDCA4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F1B7B9A-581E-CF07-11E1-69693A67E171}"/>
              </a:ext>
            </a:extLst>
          </p:cNvPr>
          <p:cNvGrpSpPr/>
          <p:nvPr/>
        </p:nvGrpSpPr>
        <p:grpSpPr>
          <a:xfrm>
            <a:off x="5239726" y="3629564"/>
            <a:ext cx="2964474" cy="1261169"/>
            <a:chOff x="5239726" y="3629564"/>
            <a:chExt cx="2964474" cy="126116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DAB1CEC-1620-C9A5-72BE-DF8B670923A9}"/>
                </a:ext>
              </a:extLst>
            </p:cNvPr>
            <p:cNvSpPr/>
            <p:nvPr/>
          </p:nvSpPr>
          <p:spPr>
            <a:xfrm>
              <a:off x="6606372" y="3629564"/>
              <a:ext cx="1597828" cy="12611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DE1E6BD-7FEC-3AC2-218A-26883A4A9CB0}"/>
                </a:ext>
              </a:extLst>
            </p:cNvPr>
            <p:cNvSpPr/>
            <p:nvPr/>
          </p:nvSpPr>
          <p:spPr>
            <a:xfrm>
              <a:off x="7511956" y="3793697"/>
              <a:ext cx="469900" cy="66378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accent3"/>
                  </a:solidFill>
                </a:rPr>
                <a:t>A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91414CD-04ED-9823-0D1F-A8D56979DB25}"/>
                </a:ext>
              </a:extLst>
            </p:cNvPr>
            <p:cNvSpPr/>
            <p:nvPr/>
          </p:nvSpPr>
          <p:spPr>
            <a:xfrm>
              <a:off x="7161918" y="4212162"/>
              <a:ext cx="663780" cy="500771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accent2"/>
                  </a:solidFill>
                </a:rPr>
                <a:t>B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D0F9DF-14F5-EC2D-D7C1-B90F3390B113}"/>
                    </a:ext>
                  </a:extLst>
                </p:cNvPr>
                <p:cNvSpPr txBox="1"/>
                <p:nvPr/>
              </p:nvSpPr>
              <p:spPr>
                <a:xfrm>
                  <a:off x="5239726" y="4303588"/>
                  <a:ext cx="21160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D0F9DF-14F5-EC2D-D7C1-B90F3390B1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726" y="4303588"/>
                  <a:ext cx="2116072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8EDEA3-5829-060D-68F7-1DC64E1C80E1}"/>
                  </a:ext>
                </a:extLst>
              </p:cNvPr>
              <p:cNvSpPr txBox="1"/>
              <p:nvPr/>
            </p:nvSpPr>
            <p:spPr>
              <a:xfrm>
                <a:off x="7637921" y="4825745"/>
                <a:ext cx="10108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8EDEA3-5829-060D-68F7-1DC64E1C8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921" y="4825745"/>
                <a:ext cx="101085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327F9B-F1D9-1A82-E520-E65140B0B4CA}"/>
                  </a:ext>
                </a:extLst>
              </p:cNvPr>
              <p:cNvSpPr txBox="1"/>
              <p:nvPr/>
            </p:nvSpPr>
            <p:spPr>
              <a:xfrm>
                <a:off x="8122218" y="3904384"/>
                <a:ext cx="10108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327F9B-F1D9-1A82-E520-E65140B0B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218" y="3904384"/>
                <a:ext cx="101085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4A47F2-5696-B17E-A190-2E0721ECAC24}"/>
              </a:ext>
            </a:extLst>
          </p:cNvPr>
          <p:cNvSpPr/>
          <p:nvPr/>
        </p:nvSpPr>
        <p:spPr>
          <a:xfrm>
            <a:off x="7511956" y="4209430"/>
            <a:ext cx="322083" cy="248046"/>
          </a:xfrm>
          <a:custGeom>
            <a:avLst/>
            <a:gdLst>
              <a:gd name="connsiteX0" fmla="*/ 4583 w 322083"/>
              <a:gd name="connsiteY0" fmla="*/ 9921 h 248046"/>
              <a:gd name="connsiteX1" fmla="*/ 7758 w 322083"/>
              <a:gd name="connsiteY1" fmla="*/ 24209 h 248046"/>
              <a:gd name="connsiteX2" fmla="*/ 10933 w 322083"/>
              <a:gd name="connsiteY2" fmla="*/ 35321 h 248046"/>
              <a:gd name="connsiteX3" fmla="*/ 14108 w 322083"/>
              <a:gd name="connsiteY3" fmla="*/ 41671 h 248046"/>
              <a:gd name="connsiteX4" fmla="*/ 15696 w 322083"/>
              <a:gd name="connsiteY4" fmla="*/ 51196 h 248046"/>
              <a:gd name="connsiteX5" fmla="*/ 18871 w 322083"/>
              <a:gd name="connsiteY5" fmla="*/ 60721 h 248046"/>
              <a:gd name="connsiteX6" fmla="*/ 20458 w 322083"/>
              <a:gd name="connsiteY6" fmla="*/ 65484 h 248046"/>
              <a:gd name="connsiteX7" fmla="*/ 22046 w 322083"/>
              <a:gd name="connsiteY7" fmla="*/ 71834 h 248046"/>
              <a:gd name="connsiteX8" fmla="*/ 25221 w 322083"/>
              <a:gd name="connsiteY8" fmla="*/ 81359 h 248046"/>
              <a:gd name="connsiteX9" fmla="*/ 26808 w 322083"/>
              <a:gd name="connsiteY9" fmla="*/ 87709 h 248046"/>
              <a:gd name="connsiteX10" fmla="*/ 29983 w 322083"/>
              <a:gd name="connsiteY10" fmla="*/ 94059 h 248046"/>
              <a:gd name="connsiteX11" fmla="*/ 34746 w 322083"/>
              <a:gd name="connsiteY11" fmla="*/ 106759 h 248046"/>
              <a:gd name="connsiteX12" fmla="*/ 41096 w 322083"/>
              <a:gd name="connsiteY12" fmla="*/ 116284 h 248046"/>
              <a:gd name="connsiteX13" fmla="*/ 47446 w 322083"/>
              <a:gd name="connsiteY13" fmla="*/ 125809 h 248046"/>
              <a:gd name="connsiteX14" fmla="*/ 49033 w 322083"/>
              <a:gd name="connsiteY14" fmla="*/ 130571 h 248046"/>
              <a:gd name="connsiteX15" fmla="*/ 58558 w 322083"/>
              <a:gd name="connsiteY15" fmla="*/ 144859 h 248046"/>
              <a:gd name="connsiteX16" fmla="*/ 63321 w 322083"/>
              <a:gd name="connsiteY16" fmla="*/ 152796 h 248046"/>
              <a:gd name="connsiteX17" fmla="*/ 68083 w 322083"/>
              <a:gd name="connsiteY17" fmla="*/ 157559 h 248046"/>
              <a:gd name="connsiteX18" fmla="*/ 74433 w 322083"/>
              <a:gd name="connsiteY18" fmla="*/ 165496 h 248046"/>
              <a:gd name="connsiteX19" fmla="*/ 83958 w 322083"/>
              <a:gd name="connsiteY19" fmla="*/ 178196 h 248046"/>
              <a:gd name="connsiteX20" fmla="*/ 88721 w 322083"/>
              <a:gd name="connsiteY20" fmla="*/ 181371 h 248046"/>
              <a:gd name="connsiteX21" fmla="*/ 91896 w 322083"/>
              <a:gd name="connsiteY21" fmla="*/ 186134 h 248046"/>
              <a:gd name="connsiteX22" fmla="*/ 106183 w 322083"/>
              <a:gd name="connsiteY22" fmla="*/ 198834 h 248046"/>
              <a:gd name="connsiteX23" fmla="*/ 110946 w 322083"/>
              <a:gd name="connsiteY23" fmla="*/ 202009 h 248046"/>
              <a:gd name="connsiteX24" fmla="*/ 115708 w 322083"/>
              <a:gd name="connsiteY24" fmla="*/ 206771 h 248046"/>
              <a:gd name="connsiteX25" fmla="*/ 122058 w 322083"/>
              <a:gd name="connsiteY25" fmla="*/ 211534 h 248046"/>
              <a:gd name="connsiteX26" fmla="*/ 134758 w 322083"/>
              <a:gd name="connsiteY26" fmla="*/ 221059 h 248046"/>
              <a:gd name="connsiteX27" fmla="*/ 147458 w 322083"/>
              <a:gd name="connsiteY27" fmla="*/ 225821 h 248046"/>
              <a:gd name="connsiteX28" fmla="*/ 153808 w 322083"/>
              <a:gd name="connsiteY28" fmla="*/ 228996 h 248046"/>
              <a:gd name="connsiteX29" fmla="*/ 166508 w 322083"/>
              <a:gd name="connsiteY29" fmla="*/ 232171 h 248046"/>
              <a:gd name="connsiteX30" fmla="*/ 182383 w 322083"/>
              <a:gd name="connsiteY30" fmla="*/ 236934 h 248046"/>
              <a:gd name="connsiteX31" fmla="*/ 190321 w 322083"/>
              <a:gd name="connsiteY31" fmla="*/ 238521 h 248046"/>
              <a:gd name="connsiteX32" fmla="*/ 199846 w 322083"/>
              <a:gd name="connsiteY32" fmla="*/ 240109 h 248046"/>
              <a:gd name="connsiteX33" fmla="*/ 209371 w 322083"/>
              <a:gd name="connsiteY33" fmla="*/ 243284 h 248046"/>
              <a:gd name="connsiteX34" fmla="*/ 222071 w 322083"/>
              <a:gd name="connsiteY34" fmla="*/ 246459 h 248046"/>
              <a:gd name="connsiteX35" fmla="*/ 228421 w 322083"/>
              <a:gd name="connsiteY35" fmla="*/ 248046 h 248046"/>
              <a:gd name="connsiteX36" fmla="*/ 287158 w 322083"/>
              <a:gd name="connsiteY36" fmla="*/ 246459 h 248046"/>
              <a:gd name="connsiteX37" fmla="*/ 293508 w 322083"/>
              <a:gd name="connsiteY37" fmla="*/ 243284 h 248046"/>
              <a:gd name="connsiteX38" fmla="*/ 307796 w 322083"/>
              <a:gd name="connsiteY38" fmla="*/ 238521 h 248046"/>
              <a:gd name="connsiteX39" fmla="*/ 314146 w 322083"/>
              <a:gd name="connsiteY39" fmla="*/ 233759 h 248046"/>
              <a:gd name="connsiteX40" fmla="*/ 318908 w 322083"/>
              <a:gd name="connsiteY40" fmla="*/ 230584 h 248046"/>
              <a:gd name="connsiteX41" fmla="*/ 322083 w 322083"/>
              <a:gd name="connsiteY41" fmla="*/ 222646 h 248046"/>
              <a:gd name="connsiteX42" fmla="*/ 318908 w 322083"/>
              <a:gd name="connsiteY42" fmla="*/ 202009 h 248046"/>
              <a:gd name="connsiteX43" fmla="*/ 314146 w 322083"/>
              <a:gd name="connsiteY43" fmla="*/ 194071 h 248046"/>
              <a:gd name="connsiteX44" fmla="*/ 312558 w 322083"/>
              <a:gd name="connsiteY44" fmla="*/ 189309 h 248046"/>
              <a:gd name="connsiteX45" fmla="*/ 301446 w 322083"/>
              <a:gd name="connsiteY45" fmla="*/ 176609 h 248046"/>
              <a:gd name="connsiteX46" fmla="*/ 295096 w 322083"/>
              <a:gd name="connsiteY46" fmla="*/ 165496 h 248046"/>
              <a:gd name="connsiteX47" fmla="*/ 291921 w 322083"/>
              <a:gd name="connsiteY47" fmla="*/ 157559 h 248046"/>
              <a:gd name="connsiteX48" fmla="*/ 287158 w 322083"/>
              <a:gd name="connsiteY48" fmla="*/ 152796 h 248046"/>
              <a:gd name="connsiteX49" fmla="*/ 283983 w 322083"/>
              <a:gd name="connsiteY49" fmla="*/ 146446 h 248046"/>
              <a:gd name="connsiteX50" fmla="*/ 279221 w 322083"/>
              <a:gd name="connsiteY50" fmla="*/ 141684 h 248046"/>
              <a:gd name="connsiteX51" fmla="*/ 274458 w 322083"/>
              <a:gd name="connsiteY51" fmla="*/ 135334 h 248046"/>
              <a:gd name="connsiteX52" fmla="*/ 268108 w 322083"/>
              <a:gd name="connsiteY52" fmla="*/ 125809 h 248046"/>
              <a:gd name="connsiteX53" fmla="*/ 261758 w 322083"/>
              <a:gd name="connsiteY53" fmla="*/ 114696 h 248046"/>
              <a:gd name="connsiteX54" fmla="*/ 256996 w 322083"/>
              <a:gd name="connsiteY54" fmla="*/ 111521 h 248046"/>
              <a:gd name="connsiteX55" fmla="*/ 249058 w 322083"/>
              <a:gd name="connsiteY55" fmla="*/ 100409 h 248046"/>
              <a:gd name="connsiteX56" fmla="*/ 237946 w 322083"/>
              <a:gd name="connsiteY56" fmla="*/ 87709 h 248046"/>
              <a:gd name="connsiteX57" fmla="*/ 225246 w 322083"/>
              <a:gd name="connsiteY57" fmla="*/ 75009 h 248046"/>
              <a:gd name="connsiteX58" fmla="*/ 214133 w 322083"/>
              <a:gd name="connsiteY58" fmla="*/ 65484 h 248046"/>
              <a:gd name="connsiteX59" fmla="*/ 193496 w 322083"/>
              <a:gd name="connsiteY59" fmla="*/ 55959 h 248046"/>
              <a:gd name="connsiteX60" fmla="*/ 182383 w 322083"/>
              <a:gd name="connsiteY60" fmla="*/ 48021 h 248046"/>
              <a:gd name="connsiteX61" fmla="*/ 166508 w 322083"/>
              <a:gd name="connsiteY61" fmla="*/ 43259 h 248046"/>
              <a:gd name="connsiteX62" fmla="*/ 155396 w 322083"/>
              <a:gd name="connsiteY62" fmla="*/ 38496 h 248046"/>
              <a:gd name="connsiteX63" fmla="*/ 149046 w 322083"/>
              <a:gd name="connsiteY63" fmla="*/ 35321 h 248046"/>
              <a:gd name="connsiteX64" fmla="*/ 141108 w 322083"/>
              <a:gd name="connsiteY64" fmla="*/ 32146 h 248046"/>
              <a:gd name="connsiteX65" fmla="*/ 136346 w 322083"/>
              <a:gd name="connsiteY65" fmla="*/ 28971 h 248046"/>
              <a:gd name="connsiteX66" fmla="*/ 126821 w 322083"/>
              <a:gd name="connsiteY66" fmla="*/ 24209 h 248046"/>
              <a:gd name="connsiteX67" fmla="*/ 122058 w 322083"/>
              <a:gd name="connsiteY67" fmla="*/ 21034 h 248046"/>
              <a:gd name="connsiteX68" fmla="*/ 117296 w 322083"/>
              <a:gd name="connsiteY68" fmla="*/ 19446 h 248046"/>
              <a:gd name="connsiteX69" fmla="*/ 96658 w 322083"/>
              <a:gd name="connsiteY69" fmla="*/ 8334 h 248046"/>
              <a:gd name="connsiteX70" fmla="*/ 82371 w 322083"/>
              <a:gd name="connsiteY70" fmla="*/ 3571 h 248046"/>
              <a:gd name="connsiteX71" fmla="*/ 71258 w 322083"/>
              <a:gd name="connsiteY71" fmla="*/ 396 h 248046"/>
              <a:gd name="connsiteX72" fmla="*/ 4583 w 322083"/>
              <a:gd name="connsiteY72" fmla="*/ 9921 h 2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22083" h="248046">
                <a:moveTo>
                  <a:pt x="4583" y="9921"/>
                </a:moveTo>
                <a:cubicBezTo>
                  <a:pt x="-6000" y="13890"/>
                  <a:pt x="4633" y="13272"/>
                  <a:pt x="7758" y="24209"/>
                </a:cubicBezTo>
                <a:cubicBezTo>
                  <a:pt x="8906" y="28228"/>
                  <a:pt x="9305" y="31521"/>
                  <a:pt x="10933" y="35321"/>
                </a:cubicBezTo>
                <a:cubicBezTo>
                  <a:pt x="11865" y="37496"/>
                  <a:pt x="13050" y="39554"/>
                  <a:pt x="14108" y="41671"/>
                </a:cubicBezTo>
                <a:cubicBezTo>
                  <a:pt x="14637" y="44846"/>
                  <a:pt x="14915" y="48073"/>
                  <a:pt x="15696" y="51196"/>
                </a:cubicBezTo>
                <a:cubicBezTo>
                  <a:pt x="16508" y="54443"/>
                  <a:pt x="17813" y="57546"/>
                  <a:pt x="18871" y="60721"/>
                </a:cubicBezTo>
                <a:cubicBezTo>
                  <a:pt x="19400" y="62309"/>
                  <a:pt x="20052" y="63861"/>
                  <a:pt x="20458" y="65484"/>
                </a:cubicBezTo>
                <a:cubicBezTo>
                  <a:pt x="20987" y="67601"/>
                  <a:pt x="21419" y="69744"/>
                  <a:pt x="22046" y="71834"/>
                </a:cubicBezTo>
                <a:cubicBezTo>
                  <a:pt x="23008" y="75040"/>
                  <a:pt x="24410" y="78112"/>
                  <a:pt x="25221" y="81359"/>
                </a:cubicBezTo>
                <a:cubicBezTo>
                  <a:pt x="25750" y="83476"/>
                  <a:pt x="26042" y="85666"/>
                  <a:pt x="26808" y="87709"/>
                </a:cubicBezTo>
                <a:cubicBezTo>
                  <a:pt x="27639" y="89925"/>
                  <a:pt x="29051" y="91884"/>
                  <a:pt x="29983" y="94059"/>
                </a:cubicBezTo>
                <a:cubicBezTo>
                  <a:pt x="32815" y="100666"/>
                  <a:pt x="30366" y="98729"/>
                  <a:pt x="34746" y="106759"/>
                </a:cubicBezTo>
                <a:cubicBezTo>
                  <a:pt x="36573" y="110109"/>
                  <a:pt x="41096" y="116284"/>
                  <a:pt x="41096" y="116284"/>
                </a:cubicBezTo>
                <a:cubicBezTo>
                  <a:pt x="44869" y="127606"/>
                  <a:pt x="39519" y="113918"/>
                  <a:pt x="47446" y="125809"/>
                </a:cubicBezTo>
                <a:cubicBezTo>
                  <a:pt x="48374" y="127201"/>
                  <a:pt x="48220" y="129108"/>
                  <a:pt x="49033" y="130571"/>
                </a:cubicBezTo>
                <a:cubicBezTo>
                  <a:pt x="52971" y="137660"/>
                  <a:pt x="55002" y="138933"/>
                  <a:pt x="58558" y="144859"/>
                </a:cubicBezTo>
                <a:cubicBezTo>
                  <a:pt x="60146" y="147505"/>
                  <a:pt x="61470" y="150328"/>
                  <a:pt x="63321" y="152796"/>
                </a:cubicBezTo>
                <a:cubicBezTo>
                  <a:pt x="64668" y="154592"/>
                  <a:pt x="66605" y="155869"/>
                  <a:pt x="68083" y="157559"/>
                </a:cubicBezTo>
                <a:cubicBezTo>
                  <a:pt x="70314" y="160109"/>
                  <a:pt x="72400" y="162785"/>
                  <a:pt x="74433" y="165496"/>
                </a:cubicBezTo>
                <a:cubicBezTo>
                  <a:pt x="78831" y="171360"/>
                  <a:pt x="77581" y="171819"/>
                  <a:pt x="83958" y="178196"/>
                </a:cubicBezTo>
                <a:cubicBezTo>
                  <a:pt x="85307" y="179545"/>
                  <a:pt x="87133" y="180313"/>
                  <a:pt x="88721" y="181371"/>
                </a:cubicBezTo>
                <a:cubicBezTo>
                  <a:pt x="89779" y="182959"/>
                  <a:pt x="90675" y="184668"/>
                  <a:pt x="91896" y="186134"/>
                </a:cubicBezTo>
                <a:cubicBezTo>
                  <a:pt x="95135" y="190021"/>
                  <a:pt x="103118" y="196450"/>
                  <a:pt x="106183" y="198834"/>
                </a:cubicBezTo>
                <a:cubicBezTo>
                  <a:pt x="107689" y="200005"/>
                  <a:pt x="109480" y="200788"/>
                  <a:pt x="110946" y="202009"/>
                </a:cubicBezTo>
                <a:cubicBezTo>
                  <a:pt x="112671" y="203446"/>
                  <a:pt x="114004" y="205310"/>
                  <a:pt x="115708" y="206771"/>
                </a:cubicBezTo>
                <a:cubicBezTo>
                  <a:pt x="117717" y="208493"/>
                  <a:pt x="120049" y="209812"/>
                  <a:pt x="122058" y="211534"/>
                </a:cubicBezTo>
                <a:cubicBezTo>
                  <a:pt x="129767" y="218142"/>
                  <a:pt x="123846" y="215603"/>
                  <a:pt x="134758" y="221059"/>
                </a:cubicBezTo>
                <a:cubicBezTo>
                  <a:pt x="147913" y="227637"/>
                  <a:pt x="137841" y="221700"/>
                  <a:pt x="147458" y="225821"/>
                </a:cubicBezTo>
                <a:cubicBezTo>
                  <a:pt x="149633" y="226753"/>
                  <a:pt x="151563" y="228248"/>
                  <a:pt x="153808" y="228996"/>
                </a:cubicBezTo>
                <a:cubicBezTo>
                  <a:pt x="157948" y="230376"/>
                  <a:pt x="166508" y="232171"/>
                  <a:pt x="166508" y="232171"/>
                </a:cubicBezTo>
                <a:cubicBezTo>
                  <a:pt x="174699" y="237631"/>
                  <a:pt x="168764" y="234664"/>
                  <a:pt x="182383" y="236934"/>
                </a:cubicBezTo>
                <a:cubicBezTo>
                  <a:pt x="185045" y="237378"/>
                  <a:pt x="187666" y="238038"/>
                  <a:pt x="190321" y="238521"/>
                </a:cubicBezTo>
                <a:cubicBezTo>
                  <a:pt x="193488" y="239097"/>
                  <a:pt x="196723" y="239328"/>
                  <a:pt x="199846" y="240109"/>
                </a:cubicBezTo>
                <a:cubicBezTo>
                  <a:pt x="203093" y="240921"/>
                  <a:pt x="206124" y="242472"/>
                  <a:pt x="209371" y="243284"/>
                </a:cubicBezTo>
                <a:lnTo>
                  <a:pt x="222071" y="246459"/>
                </a:lnTo>
                <a:lnTo>
                  <a:pt x="228421" y="248046"/>
                </a:lnTo>
                <a:cubicBezTo>
                  <a:pt x="248000" y="247517"/>
                  <a:pt x="267624" y="247888"/>
                  <a:pt x="287158" y="246459"/>
                </a:cubicBezTo>
                <a:cubicBezTo>
                  <a:pt x="289518" y="246286"/>
                  <a:pt x="291345" y="244245"/>
                  <a:pt x="293508" y="243284"/>
                </a:cubicBezTo>
                <a:cubicBezTo>
                  <a:pt x="301193" y="239869"/>
                  <a:pt x="300426" y="240364"/>
                  <a:pt x="307796" y="238521"/>
                </a:cubicBezTo>
                <a:cubicBezTo>
                  <a:pt x="309913" y="236934"/>
                  <a:pt x="311993" y="235297"/>
                  <a:pt x="314146" y="233759"/>
                </a:cubicBezTo>
                <a:cubicBezTo>
                  <a:pt x="315698" y="232650"/>
                  <a:pt x="317799" y="232136"/>
                  <a:pt x="318908" y="230584"/>
                </a:cubicBezTo>
                <a:cubicBezTo>
                  <a:pt x="320564" y="228265"/>
                  <a:pt x="321025" y="225292"/>
                  <a:pt x="322083" y="222646"/>
                </a:cubicBezTo>
                <a:cubicBezTo>
                  <a:pt x="321819" y="220273"/>
                  <a:pt x="320946" y="206595"/>
                  <a:pt x="318908" y="202009"/>
                </a:cubicBezTo>
                <a:cubicBezTo>
                  <a:pt x="317655" y="199189"/>
                  <a:pt x="315526" y="196831"/>
                  <a:pt x="314146" y="194071"/>
                </a:cubicBezTo>
                <a:cubicBezTo>
                  <a:pt x="313398" y="192574"/>
                  <a:pt x="313445" y="190728"/>
                  <a:pt x="312558" y="189309"/>
                </a:cubicBezTo>
                <a:cubicBezTo>
                  <a:pt x="309326" y="184139"/>
                  <a:pt x="305609" y="180772"/>
                  <a:pt x="301446" y="176609"/>
                </a:cubicBezTo>
                <a:cubicBezTo>
                  <a:pt x="297602" y="165080"/>
                  <a:pt x="303105" y="179913"/>
                  <a:pt x="295096" y="165496"/>
                </a:cubicBezTo>
                <a:cubicBezTo>
                  <a:pt x="293712" y="163005"/>
                  <a:pt x="293431" y="159975"/>
                  <a:pt x="291921" y="157559"/>
                </a:cubicBezTo>
                <a:cubicBezTo>
                  <a:pt x="290731" y="155655"/>
                  <a:pt x="288463" y="154623"/>
                  <a:pt x="287158" y="152796"/>
                </a:cubicBezTo>
                <a:cubicBezTo>
                  <a:pt x="285782" y="150870"/>
                  <a:pt x="285358" y="148372"/>
                  <a:pt x="283983" y="146446"/>
                </a:cubicBezTo>
                <a:cubicBezTo>
                  <a:pt x="282678" y="144619"/>
                  <a:pt x="280682" y="143388"/>
                  <a:pt x="279221" y="141684"/>
                </a:cubicBezTo>
                <a:cubicBezTo>
                  <a:pt x="277499" y="139675"/>
                  <a:pt x="275975" y="137502"/>
                  <a:pt x="274458" y="135334"/>
                </a:cubicBezTo>
                <a:cubicBezTo>
                  <a:pt x="272270" y="132208"/>
                  <a:pt x="269815" y="129222"/>
                  <a:pt x="268108" y="125809"/>
                </a:cubicBezTo>
                <a:cubicBezTo>
                  <a:pt x="266863" y="123319"/>
                  <a:pt x="264001" y="116940"/>
                  <a:pt x="261758" y="114696"/>
                </a:cubicBezTo>
                <a:cubicBezTo>
                  <a:pt x="260409" y="113347"/>
                  <a:pt x="258583" y="112579"/>
                  <a:pt x="256996" y="111521"/>
                </a:cubicBezTo>
                <a:cubicBezTo>
                  <a:pt x="253618" y="101392"/>
                  <a:pt x="258099" y="112464"/>
                  <a:pt x="249058" y="100409"/>
                </a:cubicBezTo>
                <a:cubicBezTo>
                  <a:pt x="234696" y="81259"/>
                  <a:pt x="261579" y="109524"/>
                  <a:pt x="237946" y="87709"/>
                </a:cubicBezTo>
                <a:cubicBezTo>
                  <a:pt x="233547" y="83648"/>
                  <a:pt x="229479" y="79242"/>
                  <a:pt x="225246" y="75009"/>
                </a:cubicBezTo>
                <a:cubicBezTo>
                  <a:pt x="221338" y="71101"/>
                  <a:pt x="218970" y="67902"/>
                  <a:pt x="214133" y="65484"/>
                </a:cubicBezTo>
                <a:cubicBezTo>
                  <a:pt x="208516" y="62676"/>
                  <a:pt x="197591" y="60054"/>
                  <a:pt x="193496" y="55959"/>
                </a:cubicBezTo>
                <a:cubicBezTo>
                  <a:pt x="188646" y="51109"/>
                  <a:pt x="189069" y="50528"/>
                  <a:pt x="182383" y="48021"/>
                </a:cubicBezTo>
                <a:cubicBezTo>
                  <a:pt x="173264" y="44602"/>
                  <a:pt x="177369" y="48690"/>
                  <a:pt x="166508" y="43259"/>
                </a:cubicBezTo>
                <a:cubicBezTo>
                  <a:pt x="145447" y="32728"/>
                  <a:pt x="171747" y="45504"/>
                  <a:pt x="155396" y="38496"/>
                </a:cubicBezTo>
                <a:cubicBezTo>
                  <a:pt x="153221" y="37564"/>
                  <a:pt x="151209" y="36282"/>
                  <a:pt x="149046" y="35321"/>
                </a:cubicBezTo>
                <a:cubicBezTo>
                  <a:pt x="146442" y="34164"/>
                  <a:pt x="143657" y="33420"/>
                  <a:pt x="141108" y="32146"/>
                </a:cubicBezTo>
                <a:cubicBezTo>
                  <a:pt x="139402" y="31293"/>
                  <a:pt x="138014" y="29897"/>
                  <a:pt x="136346" y="28971"/>
                </a:cubicBezTo>
                <a:cubicBezTo>
                  <a:pt x="133243" y="27247"/>
                  <a:pt x="129924" y="25933"/>
                  <a:pt x="126821" y="24209"/>
                </a:cubicBezTo>
                <a:cubicBezTo>
                  <a:pt x="125153" y="23282"/>
                  <a:pt x="123765" y="21887"/>
                  <a:pt x="122058" y="21034"/>
                </a:cubicBezTo>
                <a:cubicBezTo>
                  <a:pt x="120561" y="20286"/>
                  <a:pt x="118769" y="20239"/>
                  <a:pt x="117296" y="19446"/>
                </a:cubicBezTo>
                <a:cubicBezTo>
                  <a:pt x="94801" y="7332"/>
                  <a:pt x="108682" y="12340"/>
                  <a:pt x="96658" y="8334"/>
                </a:cubicBezTo>
                <a:cubicBezTo>
                  <a:pt x="88374" y="2811"/>
                  <a:pt x="95202" y="6422"/>
                  <a:pt x="82371" y="3571"/>
                </a:cubicBezTo>
                <a:cubicBezTo>
                  <a:pt x="77024" y="2383"/>
                  <a:pt x="77295" y="971"/>
                  <a:pt x="71258" y="396"/>
                </a:cubicBezTo>
                <a:cubicBezTo>
                  <a:pt x="47745" y="-1843"/>
                  <a:pt x="15166" y="5952"/>
                  <a:pt x="4583" y="9921"/>
                </a:cubicBezTo>
                <a:close/>
              </a:path>
            </a:pathLst>
          </a:custGeom>
          <a:solidFill>
            <a:srgbClr val="7030A0">
              <a:alpha val="38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521ADF-BC31-7733-EA04-B663CB52392A}"/>
                  </a:ext>
                </a:extLst>
              </p:cNvPr>
              <p:cNvSpPr txBox="1"/>
              <p:nvPr/>
            </p:nvSpPr>
            <p:spPr>
              <a:xfrm>
                <a:off x="8082679" y="4433523"/>
                <a:ext cx="1089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521ADF-BC31-7733-EA04-B663CB52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679" y="4433523"/>
                <a:ext cx="108992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6730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D7C4-959C-5118-C34E-7096692A5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 14.1 from the Notes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B2E000E-87AC-5512-DAC8-25F6088C40E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For events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/>
                  <a:t> in the same probability space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/>
                  <a:t>, the conditional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is: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This expression is very common in the real world! Know it well.</a:t>
                </a:r>
              </a:p>
              <a:p>
                <a:r>
                  <a:rPr lang="en-US"/>
                  <a:t>But don’t lose sight of what it really means: You’re adding up all the probabilities of the purple items, each of which is scaled by dividing by the sums of the probabilities of the red items.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B2E000E-87AC-5512-DAC8-25F6088C40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523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026355-D68C-4693-B6A7-EA99DFF7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Using Conditional Probability Formula: Dealing Cards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78FF8A-EE6D-4086-8558-2E444C50742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Suppose we are dealt an ace in cards, and want to know the chance our next card will also be an ace. Here: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: Event that first card was an ace.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: Event that second card was an ace.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Let’s verify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r>
                  <a:rPr lang="en-US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52</m:t>
                    </m:r>
                  </m:oMath>
                </a14:m>
                <a:r>
                  <a:rPr lang="en-US"/>
                  <a:t> since 4 out of 52 cards is an ace.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52×51</m:t>
                        </m:r>
                      </m:den>
                    </m:f>
                  </m:oMath>
                </a14:m>
                <a:r>
                  <a:rPr lang="en-US"/>
                  <a:t> since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52×51</m:t>
                    </m:r>
                  </m:oMath>
                </a14:m>
                <a:r>
                  <a:rPr lang="en-US"/>
                  <a:t> ways of drawing two cards,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4×3=12</m:t>
                    </m:r>
                  </m:oMath>
                </a14:m>
                <a:r>
                  <a:rPr lang="en-US"/>
                  <a:t> ways of getting two aces.</a:t>
                </a:r>
              </a:p>
              <a:p>
                <a:r>
                  <a:rPr lang="en-US"/>
                  <a:t>Thus chance that next card will be an ace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52×51</m:t>
                        </m:r>
                      </m:den>
                    </m:f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51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78FF8A-EE6D-4086-8558-2E444C5074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644" b="-14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03C8AC-41BC-638A-BA66-A6B4B659327F}"/>
                  </a:ext>
                </a:extLst>
              </p:cNvPr>
              <p:cNvSpPr txBox="1"/>
              <p:nvPr/>
            </p:nvSpPr>
            <p:spPr>
              <a:xfrm>
                <a:off x="7010400" y="1200150"/>
                <a:ext cx="182880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Inter Light" panose="020B0604020202020204" charset="0"/>
                    <a:ea typeface="Inter Light" panose="020B0604020202020204" charset="0"/>
                    <a:cs typeface="Inter Light" panose="020B0604020202020204" charset="0"/>
                  </a:rPr>
                  <a:t>Can also reason directly: One ace is gone, so 3 out of 51 cards are aces,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=3/51</m:t>
                    </m:r>
                  </m:oMath>
                </a14:m>
                <a:endParaRPr lang="en-US">
                  <a:latin typeface="Inter Light" panose="020B0604020202020204" charset="0"/>
                  <a:ea typeface="Inter Light" panose="020B0604020202020204" charset="0"/>
                  <a:cs typeface="Inter Light" panose="020B060402020202020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03C8AC-41BC-638A-BA66-A6B4B6593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1200150"/>
                <a:ext cx="1828800" cy="1169551"/>
              </a:xfrm>
              <a:prstGeom prst="rect">
                <a:avLst/>
              </a:prstGeom>
              <a:blipFill>
                <a:blip r:embed="rId4"/>
                <a:stretch>
                  <a:fillRect l="-1000" t="-1042" r="-3000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51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D1D5F-372D-C917-E2BA-87B9185AB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9C578D-9366-E8E6-6CBE-9EBB0A49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the Shopping Center Puzzle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D2B2386-CDE1-8BAB-A7EB-85F25C06E3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7043" y="402200"/>
                <a:ext cx="8901785" cy="3416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>
                    <a:latin typeface="Inter Light" panose="02000503000000020004" pitchFamily="2" charset="0"/>
                    <a:ea typeface="Inter Light" panose="02000503000000020004" pitchFamily="2" charset="0"/>
                  </a:rPr>
                  <a:t>Suppose we have two shopping centers.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>
                    <a:latin typeface="Inter Light" panose="02000503000000020004" pitchFamily="2" charset="0"/>
                    <a:ea typeface="Inter Light" panose="02000503000000020004" pitchFamily="2" charset="0"/>
                  </a:rPr>
                  <a:t>Suppose we pick a center randomly with probability 50%, and then pick a restaurant from that center with equal probability.</a:t>
                </a:r>
              </a:p>
              <a:p>
                <a:r>
                  <a:rPr lang="en-US">
                    <a:latin typeface="Inter Light" panose="02000503000000020004" pitchFamily="2" charset="0"/>
                    <a:ea typeface="Inter Light" panose="02000503000000020004" pitchFamily="2" charset="0"/>
                  </a:rPr>
                  <a:t>If we eat at a Moroccan restaurant     ,what’s the chance we picked center 1?</a:t>
                </a:r>
              </a:p>
              <a:p>
                <a:endParaRPr lang="en-US">
                  <a:latin typeface="Inter Light" panose="02000503000000020004" pitchFamily="2" charset="0"/>
                  <a:ea typeface="Inter Light" panose="02000503000000020004" pitchFamily="2" charset="0"/>
                </a:endParaRPr>
              </a:p>
              <a:p>
                <a:pPr marL="127000" indent="0">
                  <a:buNone/>
                </a:pPr>
                <a:r>
                  <a:rPr lang="en-US">
                    <a:latin typeface="Inter Light" panose="02000503000000020004" pitchFamily="2" charset="0"/>
                    <a:ea typeface="Inter Light" panose="02000503000000020004" pitchFamily="2" charset="0"/>
                  </a:rPr>
                  <a:t>Hint,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Inter Light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Inter Light" panose="02000503000000020004" pitchFamily="2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Inter Light" panose="02000503000000020004" pitchFamily="2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>
                    <a:latin typeface="Inter Light" panose="02000503000000020004" pitchFamily="2" charset="0"/>
                    <a:ea typeface="Inter Light" panose="02000503000000020004" pitchFamily="2" charset="0"/>
                  </a:rPr>
                  <a:t> be the event we picked center 1,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Inter Light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Inter Light" panose="02000503000000020004" pitchFamily="2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Inter Light" panose="02000503000000020004" pitchFamily="2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latin typeface="Inter Light" panose="02000503000000020004" pitchFamily="2" charset="0"/>
                    <a:ea typeface="Inter Light" panose="02000503000000020004" pitchFamily="2" charset="0"/>
                  </a:rPr>
                  <a:t> be the event we picked center 2. Then (by definition 14.1):</a:t>
                </a:r>
              </a:p>
              <a:p>
                <a:pPr marL="127000" indent="0">
                  <a:buNone/>
                </a:pPr>
                <a:endParaRPr lang="en-US">
                  <a:latin typeface="Inter Light" panose="02000503000000020004" pitchFamily="2" charset="0"/>
                  <a:ea typeface="Inter Light" panose="02000503000000020004" pitchFamily="2" charset="0"/>
                </a:endParaRPr>
              </a:p>
              <a:p>
                <a:pPr marL="127000" indent="0">
                  <a:buNone/>
                </a:pPr>
                <a:endParaRPr lang="en-US">
                  <a:latin typeface="Inter Light" panose="02000503000000020004" pitchFamily="2" charset="0"/>
                  <a:ea typeface="Inter Light" panose="02000503000000020004" pitchFamily="2" charset="0"/>
                </a:endParaRPr>
              </a:p>
              <a:p>
                <a:pPr marL="127000" indent="0">
                  <a:buNone/>
                </a:pPr>
                <a:r>
                  <a:rPr lang="en-US">
                    <a:latin typeface="Inter Light" panose="02000503000000020004" pitchFamily="2" charset="0"/>
                    <a:ea typeface="Inter Light" panose="02000503000000020004" pitchFamily="2" charset="0"/>
                  </a:rPr>
                  <a:t>Video viewers: Consider pausing and calculating the answer.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D2B2386-CDE1-8BAB-A7EB-85F25C06E3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043" y="402200"/>
                <a:ext cx="8901785" cy="3416400"/>
              </a:xfrm>
              <a:blipFill>
                <a:blip r:embed="rId2"/>
                <a:stretch>
                  <a:fillRect l="-616" b="-35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34B1CE2F-59FF-0FF3-16FF-0899345A71F1}"/>
              </a:ext>
            </a:extLst>
          </p:cNvPr>
          <p:cNvSpPr/>
          <p:nvPr/>
        </p:nvSpPr>
        <p:spPr>
          <a:xfrm>
            <a:off x="4406296" y="2647950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242811-CC52-4FBB-5613-A948F0ECD4D0}"/>
              </a:ext>
            </a:extLst>
          </p:cNvPr>
          <p:cNvSpPr txBox="1"/>
          <p:nvPr/>
        </p:nvSpPr>
        <p:spPr>
          <a:xfrm>
            <a:off x="1276310" y="895350"/>
            <a:ext cx="21002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Shopping center 1: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Indian restaurants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Moroccan restaurants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64DD30-26B8-8109-BC9C-A4E531E6D259}"/>
              </a:ext>
            </a:extLst>
          </p:cNvPr>
          <p:cNvSpPr txBox="1"/>
          <p:nvPr/>
        </p:nvSpPr>
        <p:spPr>
          <a:xfrm>
            <a:off x="5262523" y="895350"/>
            <a:ext cx="20072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Shopping center 2: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 Indian restaurant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 Moroccan restaurant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BFAA6A-E3A4-F48D-FD92-1EBE9A2227D1}"/>
              </a:ext>
            </a:extLst>
          </p:cNvPr>
          <p:cNvSpPr/>
          <p:nvPr/>
        </p:nvSpPr>
        <p:spPr>
          <a:xfrm>
            <a:off x="3339695" y="1375111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9F08A8-D5EA-1778-3164-88EC75E9E82B}"/>
              </a:ext>
            </a:extLst>
          </p:cNvPr>
          <p:cNvSpPr/>
          <p:nvPr/>
        </p:nvSpPr>
        <p:spPr>
          <a:xfrm>
            <a:off x="3574947" y="1375111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4AADDF4-CBCB-A446-A47B-956628D7834A}"/>
              </a:ext>
            </a:extLst>
          </p:cNvPr>
          <p:cNvSpPr/>
          <p:nvPr/>
        </p:nvSpPr>
        <p:spPr>
          <a:xfrm>
            <a:off x="3810199" y="1375111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C4475A-7F94-05EE-F4E0-570F0E85904F}"/>
              </a:ext>
            </a:extLst>
          </p:cNvPr>
          <p:cNvSpPr/>
          <p:nvPr/>
        </p:nvSpPr>
        <p:spPr>
          <a:xfrm>
            <a:off x="3339695" y="1607708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29D89D8-93D6-C082-4C62-76611033DD66}"/>
              </a:ext>
            </a:extLst>
          </p:cNvPr>
          <p:cNvSpPr/>
          <p:nvPr/>
        </p:nvSpPr>
        <p:spPr>
          <a:xfrm>
            <a:off x="3574947" y="1607708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AEC796-EF86-0FB5-2BC9-8146A0EA4B70}"/>
              </a:ext>
            </a:extLst>
          </p:cNvPr>
          <p:cNvSpPr/>
          <p:nvPr/>
        </p:nvSpPr>
        <p:spPr>
          <a:xfrm>
            <a:off x="7236140" y="1365813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393E8CE-EF94-D4F2-D00D-F0FBAA33A6E5}"/>
              </a:ext>
            </a:extLst>
          </p:cNvPr>
          <p:cNvSpPr/>
          <p:nvPr/>
        </p:nvSpPr>
        <p:spPr>
          <a:xfrm>
            <a:off x="7236140" y="1598410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6627FF-3BD1-CD2D-F105-4C66E8033F90}"/>
              </a:ext>
            </a:extLst>
          </p:cNvPr>
          <p:cNvGrpSpPr/>
          <p:nvPr/>
        </p:nvGrpSpPr>
        <p:grpSpPr>
          <a:xfrm>
            <a:off x="1537553" y="4007480"/>
            <a:ext cx="1967846" cy="540917"/>
            <a:chOff x="5844814" y="3104284"/>
            <a:chExt cx="1967846" cy="54091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79464F5-9B86-8E10-AA96-9A7CD394BEE2}"/>
                    </a:ext>
                  </a:extLst>
                </p:cNvPr>
                <p:cNvSpPr/>
                <p:nvPr/>
              </p:nvSpPr>
              <p:spPr>
                <a:xfrm>
                  <a:off x="5844814" y="3104284"/>
                  <a:ext cx="1967846" cy="5409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   )=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∩      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79464F5-9B86-8E10-AA96-9A7CD394BE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4814" y="3104284"/>
                  <a:ext cx="1967846" cy="5409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B3C060-3FDB-A492-8E53-54E466569A34}"/>
                </a:ext>
              </a:extLst>
            </p:cNvPr>
            <p:cNvSpPr/>
            <p:nvPr/>
          </p:nvSpPr>
          <p:spPr>
            <a:xfrm>
              <a:off x="6391107" y="3315897"/>
              <a:ext cx="165704" cy="16570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42847ED-393D-4060-E1C8-ABA9777F6C82}"/>
                </a:ext>
              </a:extLst>
            </p:cNvPr>
            <p:cNvSpPr/>
            <p:nvPr/>
          </p:nvSpPr>
          <p:spPr>
            <a:xfrm>
              <a:off x="7417248" y="3171657"/>
              <a:ext cx="165704" cy="16570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C352F64-1D7A-CD79-F390-5F35F474A05D}"/>
                </a:ext>
              </a:extLst>
            </p:cNvPr>
            <p:cNvSpPr/>
            <p:nvPr/>
          </p:nvSpPr>
          <p:spPr>
            <a:xfrm>
              <a:off x="7236140" y="3428853"/>
              <a:ext cx="165704" cy="16570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99448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D1D5F-372D-C917-E2BA-87B9185AB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9C578D-9366-E8E6-6CBE-9EBB0A49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the Shopping Center Puzzle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2B2386-CDE1-8BAB-A7EB-85F25C06E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043" y="402200"/>
            <a:ext cx="8901785" cy="3416400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Inter Light" panose="02000503000000020004" pitchFamily="2" charset="0"/>
                <a:ea typeface="Inter Light" panose="02000503000000020004" pitchFamily="2" charset="0"/>
              </a:rPr>
              <a:t>Suppose we have two shopping centers.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latin typeface="Inter Light" panose="02000503000000020004" pitchFamily="2" charset="0"/>
                <a:ea typeface="Inter Light" panose="02000503000000020004" pitchFamily="2" charset="0"/>
              </a:rPr>
              <a:t>Suppose we pick a center randomly with probability 50%, and then pick a restaurant from that center with equal probability.</a:t>
            </a:r>
          </a:p>
          <a:p>
            <a:r>
              <a:rPr lang="en-US">
                <a:latin typeface="Inter Light" panose="02000503000000020004" pitchFamily="2" charset="0"/>
                <a:ea typeface="Inter Light" panose="02000503000000020004" pitchFamily="2" charset="0"/>
              </a:rPr>
              <a:t>If we eat at a Moroccan restaurant     ,what’s the chance we picked center 1?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4B1CE2F-59FF-0FF3-16FF-0899345A71F1}"/>
              </a:ext>
            </a:extLst>
          </p:cNvPr>
          <p:cNvSpPr/>
          <p:nvPr/>
        </p:nvSpPr>
        <p:spPr>
          <a:xfrm>
            <a:off x="4406296" y="2647950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242811-CC52-4FBB-5613-A948F0ECD4D0}"/>
              </a:ext>
            </a:extLst>
          </p:cNvPr>
          <p:cNvSpPr txBox="1"/>
          <p:nvPr/>
        </p:nvSpPr>
        <p:spPr>
          <a:xfrm>
            <a:off x="1276310" y="895350"/>
            <a:ext cx="21002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Shopping center 1: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Indian restaurants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Moroccan restaurants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64DD30-26B8-8109-BC9C-A4E531E6D259}"/>
              </a:ext>
            </a:extLst>
          </p:cNvPr>
          <p:cNvSpPr txBox="1"/>
          <p:nvPr/>
        </p:nvSpPr>
        <p:spPr>
          <a:xfrm>
            <a:off x="5262523" y="895350"/>
            <a:ext cx="20072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Shopping center 2: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 Indian restaurant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 Moroccan restaurant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BFAA6A-E3A4-F48D-FD92-1EBE9A2227D1}"/>
              </a:ext>
            </a:extLst>
          </p:cNvPr>
          <p:cNvSpPr/>
          <p:nvPr/>
        </p:nvSpPr>
        <p:spPr>
          <a:xfrm>
            <a:off x="3339695" y="1375111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9F08A8-D5EA-1778-3164-88EC75E9E82B}"/>
              </a:ext>
            </a:extLst>
          </p:cNvPr>
          <p:cNvSpPr/>
          <p:nvPr/>
        </p:nvSpPr>
        <p:spPr>
          <a:xfrm>
            <a:off x="3574947" y="1375111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4AADDF4-CBCB-A446-A47B-956628D7834A}"/>
              </a:ext>
            </a:extLst>
          </p:cNvPr>
          <p:cNvSpPr/>
          <p:nvPr/>
        </p:nvSpPr>
        <p:spPr>
          <a:xfrm>
            <a:off x="3810199" y="1375111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C4475A-7F94-05EE-F4E0-570F0E85904F}"/>
              </a:ext>
            </a:extLst>
          </p:cNvPr>
          <p:cNvSpPr/>
          <p:nvPr/>
        </p:nvSpPr>
        <p:spPr>
          <a:xfrm>
            <a:off x="3339695" y="1607708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29D89D8-93D6-C082-4C62-76611033DD66}"/>
              </a:ext>
            </a:extLst>
          </p:cNvPr>
          <p:cNvSpPr/>
          <p:nvPr/>
        </p:nvSpPr>
        <p:spPr>
          <a:xfrm>
            <a:off x="3574947" y="1607708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AEC796-EF86-0FB5-2BC9-8146A0EA4B70}"/>
              </a:ext>
            </a:extLst>
          </p:cNvPr>
          <p:cNvSpPr/>
          <p:nvPr/>
        </p:nvSpPr>
        <p:spPr>
          <a:xfrm>
            <a:off x="7236140" y="1365813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393E8CE-EF94-D4F2-D00D-F0FBAA33A6E5}"/>
              </a:ext>
            </a:extLst>
          </p:cNvPr>
          <p:cNvSpPr/>
          <p:nvPr/>
        </p:nvSpPr>
        <p:spPr>
          <a:xfrm>
            <a:off x="7236140" y="1598410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8803625-A80C-2B4C-870F-5D3A0DB650B9}"/>
              </a:ext>
            </a:extLst>
          </p:cNvPr>
          <p:cNvSpPr/>
          <p:nvPr/>
        </p:nvSpPr>
        <p:spPr>
          <a:xfrm>
            <a:off x="3271838" y="3562350"/>
            <a:ext cx="2247902" cy="13144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842675C-D913-6A46-B751-99D38D061C3A}"/>
              </a:ext>
            </a:extLst>
          </p:cNvPr>
          <p:cNvCxnSpPr>
            <a:cxnSpLocks/>
            <a:stCxn id="38" idx="0"/>
            <a:endCxn id="38" idx="4"/>
          </p:cNvCxnSpPr>
          <p:nvPr/>
        </p:nvCxnSpPr>
        <p:spPr>
          <a:xfrm>
            <a:off x="4395789" y="3562350"/>
            <a:ext cx="0" cy="13144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10B409F-6F78-2A9E-B6A9-931F6FFC0DA8}"/>
                  </a:ext>
                </a:extLst>
              </p:cNvPr>
              <p:cNvSpPr txBox="1"/>
              <p:nvPr/>
            </p:nvSpPr>
            <p:spPr>
              <a:xfrm>
                <a:off x="3596912" y="3629025"/>
                <a:ext cx="7210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10B409F-6F78-2A9E-B6A9-931F6FFC0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912" y="3629025"/>
                <a:ext cx="721019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706074C-A50E-4F13-0476-D656CCF427B0}"/>
                  </a:ext>
                </a:extLst>
              </p:cNvPr>
              <p:cNvSpPr txBox="1"/>
              <p:nvPr/>
            </p:nvSpPr>
            <p:spPr>
              <a:xfrm>
                <a:off x="4501269" y="3661782"/>
                <a:ext cx="7210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706074C-A50E-4F13-0476-D656CCF42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269" y="3661782"/>
                <a:ext cx="721019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4191B87C-2055-00F9-3FA9-16959270616C}"/>
              </a:ext>
            </a:extLst>
          </p:cNvPr>
          <p:cNvSpPr/>
          <p:nvPr/>
        </p:nvSpPr>
        <p:spPr>
          <a:xfrm>
            <a:off x="3447848" y="4106608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4C11870-074F-DAC9-190A-C670DD1DD07B}"/>
              </a:ext>
            </a:extLst>
          </p:cNvPr>
          <p:cNvSpPr/>
          <p:nvPr/>
        </p:nvSpPr>
        <p:spPr>
          <a:xfrm>
            <a:off x="3806930" y="4106608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F5B1967-B8CE-9182-E375-981464D7CF9E}"/>
              </a:ext>
            </a:extLst>
          </p:cNvPr>
          <p:cNvSpPr/>
          <p:nvPr/>
        </p:nvSpPr>
        <p:spPr>
          <a:xfrm>
            <a:off x="4146960" y="4106608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1E8F3AE-40F1-CBC5-376E-7A7E464A3E10}"/>
              </a:ext>
            </a:extLst>
          </p:cNvPr>
          <p:cNvSpPr/>
          <p:nvPr/>
        </p:nvSpPr>
        <p:spPr>
          <a:xfrm>
            <a:off x="3609563" y="4372792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0222653-7CCD-FA73-6580-48CB204D9101}"/>
              </a:ext>
            </a:extLst>
          </p:cNvPr>
          <p:cNvSpPr/>
          <p:nvPr/>
        </p:nvSpPr>
        <p:spPr>
          <a:xfrm>
            <a:off x="3981246" y="4377091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9E28F7E-14AB-D926-82A5-1960A8E2D3BF}"/>
              </a:ext>
            </a:extLst>
          </p:cNvPr>
          <p:cNvSpPr/>
          <p:nvPr/>
        </p:nvSpPr>
        <p:spPr>
          <a:xfrm>
            <a:off x="4689874" y="4045195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B8974DB-E227-BF27-C26D-70014596C4A1}"/>
              </a:ext>
            </a:extLst>
          </p:cNvPr>
          <p:cNvSpPr/>
          <p:nvPr/>
        </p:nvSpPr>
        <p:spPr>
          <a:xfrm>
            <a:off x="4689874" y="4340110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7054BBE-B5B3-B29F-258E-B084E8DCBEB9}"/>
                  </a:ext>
                </a:extLst>
              </p:cNvPr>
              <p:cNvSpPr txBox="1"/>
              <p:nvPr/>
            </p:nvSpPr>
            <p:spPr>
              <a:xfrm>
                <a:off x="2695527" y="4065821"/>
                <a:ext cx="6285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7054BBE-B5B3-B29F-258E-B084E8DCB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527" y="4065821"/>
                <a:ext cx="628587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F44D5F0-E88F-5EA1-1F39-8E91036975C3}"/>
                  </a:ext>
                </a:extLst>
              </p:cNvPr>
              <p:cNvSpPr txBox="1"/>
              <p:nvPr/>
            </p:nvSpPr>
            <p:spPr>
              <a:xfrm>
                <a:off x="4772726" y="4735425"/>
                <a:ext cx="12715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F44D5F0-E88F-5EA1-1F39-8E9103697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726" y="4735425"/>
                <a:ext cx="127158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2241539-564A-6C69-4B06-60A665A75125}"/>
                  </a:ext>
                </a:extLst>
              </p:cNvPr>
              <p:cNvSpPr txBox="1"/>
              <p:nvPr/>
            </p:nvSpPr>
            <p:spPr>
              <a:xfrm>
                <a:off x="2521743" y="4773536"/>
                <a:ext cx="12715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2241539-564A-6C69-4B06-60A665A75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743" y="4773536"/>
                <a:ext cx="127158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2CFC8E8-014C-C264-38C9-6ABC06383154}"/>
                  </a:ext>
                </a:extLst>
              </p:cNvPr>
              <p:cNvSpPr txBox="1"/>
              <p:nvPr/>
            </p:nvSpPr>
            <p:spPr>
              <a:xfrm>
                <a:off x="4692553" y="4017883"/>
                <a:ext cx="66436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lit/>
                        </m:rPr>
                        <a:rPr lang="en-US" sz="10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4 </m:t>
                      </m:r>
                    </m:oMath>
                  </m:oMathPara>
                </a14:m>
                <a:endParaRPr lang="en-US" sz="100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2CFC8E8-014C-C264-38C9-6ABC06383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553" y="4017883"/>
                <a:ext cx="664368" cy="246221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AAA541B-4357-C6D6-BD56-4F917040172B}"/>
                  </a:ext>
                </a:extLst>
              </p:cNvPr>
              <p:cNvSpPr txBox="1"/>
              <p:nvPr/>
            </p:nvSpPr>
            <p:spPr>
              <a:xfrm>
                <a:off x="3226937" y="3894773"/>
                <a:ext cx="66436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lit/>
                        </m:rPr>
                        <a:rPr lang="en-US" sz="10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10 </m:t>
                      </m:r>
                    </m:oMath>
                  </m:oMathPara>
                </a14:m>
                <a:endParaRPr lang="en-US" sz="100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AAA541B-4357-C6D6-BD56-4F9170401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937" y="3894773"/>
                <a:ext cx="664368" cy="246221"/>
              </a:xfrm>
              <a:prstGeom prst="rect">
                <a:avLst/>
              </a:prstGeom>
              <a:blipFill>
                <a:blip r:embed="rId8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8908ABF-3DF4-8DB9-5626-485B1EDEF611}"/>
                  </a:ext>
                </a:extLst>
              </p:cNvPr>
              <p:cNvSpPr txBox="1"/>
              <p:nvPr/>
            </p:nvSpPr>
            <p:spPr>
              <a:xfrm>
                <a:off x="4716100" y="4309972"/>
                <a:ext cx="66436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lit/>
                        </m:rPr>
                        <a:rPr lang="en-US" sz="10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4 </m:t>
                      </m:r>
                    </m:oMath>
                  </m:oMathPara>
                </a14:m>
                <a:endParaRPr lang="en-US" sz="100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8908ABF-3DF4-8DB9-5626-485B1EDEF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100" y="4309972"/>
                <a:ext cx="664368" cy="246221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697E6D8-79D3-EFBC-8ED2-DC8FFE64B991}"/>
                  </a:ext>
                </a:extLst>
              </p:cNvPr>
              <p:cNvSpPr txBox="1"/>
              <p:nvPr/>
            </p:nvSpPr>
            <p:spPr>
              <a:xfrm>
                <a:off x="3571456" y="3893234"/>
                <a:ext cx="66436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lit/>
                        </m:rPr>
                        <a:rPr lang="en-US" sz="10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10 </m:t>
                      </m:r>
                    </m:oMath>
                  </m:oMathPara>
                </a14:m>
                <a:endParaRPr lang="en-US" sz="100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697E6D8-79D3-EFBC-8ED2-DC8FFE64B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456" y="3893234"/>
                <a:ext cx="664368" cy="246221"/>
              </a:xfrm>
              <a:prstGeom prst="rect">
                <a:avLst/>
              </a:prstGeom>
              <a:blipFill>
                <a:blip r:embed="rId8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D48FB83-9D52-172E-C418-58385E75B8B4}"/>
                  </a:ext>
                </a:extLst>
              </p:cNvPr>
              <p:cNvSpPr txBox="1"/>
              <p:nvPr/>
            </p:nvSpPr>
            <p:spPr>
              <a:xfrm>
                <a:off x="3775267" y="4482165"/>
                <a:ext cx="66436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lit/>
                        </m:rPr>
                        <a:rPr lang="en-US" sz="10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10 </m:t>
                      </m:r>
                    </m:oMath>
                  </m:oMathPara>
                </a14:m>
                <a:endParaRPr lang="en-US" sz="100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D48FB83-9D52-172E-C418-58385E75B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267" y="4482165"/>
                <a:ext cx="664368" cy="246221"/>
              </a:xfrm>
              <a:prstGeom prst="rect">
                <a:avLst/>
              </a:prstGeom>
              <a:blipFill>
                <a:blip r:embed="rId9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E4F0DD-0BF1-5F65-78E3-4BF3C7C1D9A8}"/>
                  </a:ext>
                </a:extLst>
              </p:cNvPr>
              <p:cNvSpPr txBox="1"/>
              <p:nvPr/>
            </p:nvSpPr>
            <p:spPr>
              <a:xfrm>
                <a:off x="3926093" y="3893233"/>
                <a:ext cx="66436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lit/>
                        </m:rPr>
                        <a:rPr lang="en-US" sz="10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10 </m:t>
                      </m:r>
                    </m:oMath>
                  </m:oMathPara>
                </a14:m>
                <a:endParaRPr lang="en-US" sz="100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E4F0DD-0BF1-5F65-78E3-4BF3C7C1D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093" y="3893233"/>
                <a:ext cx="664368" cy="246221"/>
              </a:xfrm>
              <a:prstGeom prst="rect">
                <a:avLst/>
              </a:prstGeom>
              <a:blipFill>
                <a:blip r:embed="rId8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A06C505-3584-3791-EBFA-7DDC26B90D41}"/>
                  </a:ext>
                </a:extLst>
              </p:cNvPr>
              <p:cNvSpPr txBox="1"/>
              <p:nvPr/>
            </p:nvSpPr>
            <p:spPr>
              <a:xfrm>
                <a:off x="3405176" y="4489724"/>
                <a:ext cx="66436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lit/>
                        </m:rPr>
                        <a:rPr lang="en-US" sz="10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10 </m:t>
                      </m:r>
                    </m:oMath>
                  </m:oMathPara>
                </a14:m>
                <a:endParaRPr lang="en-US" sz="100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A06C505-3584-3791-EBFA-7DDC26B90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176" y="4489724"/>
                <a:ext cx="664368" cy="246221"/>
              </a:xfrm>
              <a:prstGeom prst="rect">
                <a:avLst/>
              </a:prstGeom>
              <a:blipFill>
                <a:blip r:embed="rId8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DCF6BEC-EABF-4A06-3A06-989B7761628D}"/>
                  </a:ext>
                </a:extLst>
              </p:cNvPr>
              <p:cNvSpPr/>
              <p:nvPr/>
            </p:nvSpPr>
            <p:spPr>
              <a:xfrm>
                <a:off x="6578062" y="4243355"/>
                <a:ext cx="1139030" cy="537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DCF6BEC-EABF-4A06-3A06-989B776162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062" y="4243355"/>
                <a:ext cx="1139030" cy="537711"/>
              </a:xfrm>
              <a:prstGeom prst="rect">
                <a:avLst/>
              </a:prstGeom>
              <a:blipFill>
                <a:blip r:embed="rId10"/>
                <a:stretch>
                  <a:fillRect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309911-C4AF-D399-CE9B-5788CED3F14E}"/>
                  </a:ext>
                </a:extLst>
              </p:cNvPr>
              <p:cNvSpPr txBox="1"/>
              <p:nvPr/>
            </p:nvSpPr>
            <p:spPr>
              <a:xfrm>
                <a:off x="5903449" y="3651749"/>
                <a:ext cx="3191638" cy="5377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10+1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10+1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10+1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309911-C4AF-D399-CE9B-5788CED3F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449" y="3651749"/>
                <a:ext cx="3191638" cy="537711"/>
              </a:xfrm>
              <a:prstGeom prst="rect">
                <a:avLst/>
              </a:prstGeom>
              <a:blipFill>
                <a:blip r:embed="rId11"/>
                <a:stretch>
                  <a:fillRect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696D0CC-1038-A11F-4E68-8DB2FA8D7187}"/>
              </a:ext>
            </a:extLst>
          </p:cNvPr>
          <p:cNvGrpSpPr/>
          <p:nvPr/>
        </p:nvGrpSpPr>
        <p:grpSpPr>
          <a:xfrm>
            <a:off x="5844814" y="3104284"/>
            <a:ext cx="1967846" cy="540917"/>
            <a:chOff x="5844814" y="3104284"/>
            <a:chExt cx="1967846" cy="54091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3AE327F1-3B25-7E03-AB77-7D657C049E7E}"/>
                    </a:ext>
                  </a:extLst>
                </p:cNvPr>
                <p:cNvSpPr/>
                <p:nvPr/>
              </p:nvSpPr>
              <p:spPr>
                <a:xfrm>
                  <a:off x="5844814" y="3104284"/>
                  <a:ext cx="1967846" cy="5409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   )=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∩      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3AE327F1-3B25-7E03-AB77-7D657C049E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4814" y="3104284"/>
                  <a:ext cx="1967846" cy="54091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780C9F2-0912-5132-DAD7-EB8A3D2A71C9}"/>
                </a:ext>
              </a:extLst>
            </p:cNvPr>
            <p:cNvSpPr/>
            <p:nvPr/>
          </p:nvSpPr>
          <p:spPr>
            <a:xfrm>
              <a:off x="6391107" y="3315897"/>
              <a:ext cx="165704" cy="16570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E59178-ADD2-6054-3921-113795996285}"/>
                </a:ext>
              </a:extLst>
            </p:cNvPr>
            <p:cNvSpPr/>
            <p:nvPr/>
          </p:nvSpPr>
          <p:spPr>
            <a:xfrm>
              <a:off x="7417248" y="3171657"/>
              <a:ext cx="165704" cy="16570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916B3B-E5C5-9442-069E-046AA250EAB3}"/>
                </a:ext>
              </a:extLst>
            </p:cNvPr>
            <p:cNvSpPr/>
            <p:nvPr/>
          </p:nvSpPr>
          <p:spPr>
            <a:xfrm>
              <a:off x="7236140" y="3428853"/>
              <a:ext cx="165704" cy="16570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244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BA51B-218F-94FC-A82C-2CFA4DA8D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19CEB4-A693-41B9-B489-AD3A7FDA4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2374" y="402198"/>
            <a:ext cx="4179225" cy="4260900"/>
          </a:xfrm>
        </p:spPr>
        <p:txBody>
          <a:bodyPr/>
          <a:lstStyle/>
          <a:p>
            <a:pPr marL="127000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Conditional Probabilities: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Conditional Probability of an Outcome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Conditional Probability of an Event</a:t>
            </a:r>
          </a:p>
          <a:p>
            <a:pPr marL="127000" indent="0">
              <a:buFont typeface="Roboto Light"/>
              <a:buNone/>
            </a:pPr>
            <a:r>
              <a:rPr lang="en-US" b="1">
                <a:solidFill>
                  <a:schemeClr val="accent3"/>
                </a:solidFill>
                <a:latin typeface="+mj-lt"/>
              </a:rPr>
              <a:t>Bayesian Inference</a:t>
            </a:r>
          </a:p>
          <a:p>
            <a:r>
              <a:rPr lang="en-US" b="1">
                <a:solidFill>
                  <a:schemeClr val="accent3"/>
                </a:solidFill>
                <a:latin typeface="+mj-lt"/>
              </a:rPr>
              <a:t>Bayes Rule and the Total Probability Rule (TPR)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Applications of Bayes and TPR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Generalized Bayes and TPR</a:t>
            </a:r>
          </a:p>
          <a:p>
            <a:pPr marL="127000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Combinations of Events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Independence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Intersections and The Product Rule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Product Rule Applications and Proof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Unions of Events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Unions of Events (Large N)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E486BC-30E8-42D3-DC0B-FDDEB487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Bayes Rule and the Total Probability Rule (TPR)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64BA6B0-2164-3091-1619-EE509AEA642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  <a:p>
            <a:r>
              <a:rPr lang="en-US" b="1"/>
              <a:t>Notes 14</a:t>
            </a:r>
          </a:p>
          <a:p>
            <a:r>
              <a:rPr lang="en-US"/>
              <a:t>Lecture 16/17, CS70 Fall 2025</a:t>
            </a:r>
          </a:p>
        </p:txBody>
      </p:sp>
    </p:spTree>
    <p:extLst>
      <p:ext uri="{BB962C8B-B14F-4D97-AF65-F5344CB8AC3E}">
        <p14:creationId xmlns:p14="http://schemas.microsoft.com/office/powerpoint/2010/main" val="1076580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C3FF1-486B-44D7-B824-BC3383DAB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Bayesian Inference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B7278-3871-48C3-BC43-F1021BCB8AF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Bayesian Inference: A technique for updating knowledge based on observation.</a:t>
                </a:r>
              </a:p>
              <a:p>
                <a:r>
                  <a:rPr lang="en-US"/>
                  <a:t>Conditional probability is an important concept for making this possible.</a:t>
                </a:r>
              </a:p>
              <a:p>
                <a:endParaRPr lang="en-US"/>
              </a:p>
              <a:p>
                <a:pPr marL="127000" indent="0">
                  <a:buNone/>
                </a:pPr>
                <a:r>
                  <a:rPr lang="en-US"/>
                  <a:t>In this context:</a:t>
                </a:r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: Assessment of the likelihood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without any current observation, also known as a </a:t>
                </a:r>
                <a:r>
                  <a:rPr lang="en-US" b="1">
                    <a:solidFill>
                      <a:schemeClr val="accent3"/>
                    </a:solidFill>
                    <a:latin typeface="Inter Medium" panose="020B0604020202020204" charset="0"/>
                    <a:ea typeface="Inter Medium" panose="020B0604020202020204" charset="0"/>
                    <a:cs typeface="Inter Medium" panose="020B0604020202020204" charset="0"/>
                  </a:rPr>
                  <a:t>prior probability</a:t>
                </a:r>
                <a:r>
                  <a:rPr lang="en-US"/>
                  <a:t>.</a:t>
                </a:r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: Assessment of the likelihood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given a current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, also known as a </a:t>
                </a:r>
                <a:r>
                  <a:rPr lang="en-US" b="1">
                    <a:solidFill>
                      <a:schemeClr val="accent3"/>
                    </a:solidFill>
                    <a:latin typeface="Inter Medium" panose="020B0604020202020204" charset="0"/>
                    <a:ea typeface="Inter Medium" panose="020B0604020202020204" charset="0"/>
                    <a:cs typeface="Inter Medium" panose="020B0604020202020204" charset="0"/>
                  </a:rPr>
                  <a:t>posterior probability</a:t>
                </a:r>
                <a:r>
                  <a:rPr lang="en-US"/>
                  <a:t>. Includes the knowledge we gained from the observation.</a:t>
                </a:r>
                <a:br>
                  <a:rPr lang="en-US"/>
                </a:br>
                <a:endParaRPr lang="en-US"/>
              </a:p>
              <a:p>
                <a:pPr marL="285750" indent="-285750"/>
                <a:endParaRPr lang="en-US"/>
              </a:p>
              <a:p>
                <a:pPr marL="0" indent="0">
                  <a:buNone/>
                </a:pPr>
                <a:r>
                  <a:rPr lang="en-US"/>
                  <a:t>Note: In this section, we will stop coloring our events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B7278-3871-48C3-BC43-F1021BCB8A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4" b="-29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126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C94F3-F7E8-45F6-8E81-BA0FEE694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F3EAD-D14F-7B4F-4F77-11766D27D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Motivating Example: Coronavirus Testing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D86D3-0E85-693D-B29D-E04159FEF74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7044" y="402200"/>
                <a:ext cx="8663662" cy="3416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be the event where a person is infected with the Coronavirus,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be the event where a person tests positive on some test. We want to know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Suppose we know the following about the test:</a:t>
                </a:r>
              </a:p>
              <a:p>
                <a:r>
                  <a:rPr lang="en-US"/>
                  <a:t>When taken by a person who is </a:t>
                </a:r>
                <a:r>
                  <a:rPr lang="en-US">
                    <a:solidFill>
                      <a:srgbClr val="0070C0"/>
                    </a:solidFill>
                  </a:rPr>
                  <a:t>infected,</a:t>
                </a:r>
                <a:r>
                  <a:rPr lang="en-US"/>
                  <a:t> </a:t>
                </a:r>
                <a:r>
                  <a:rPr lang="en-US">
                    <a:solidFill>
                      <a:srgbClr val="0070C0"/>
                    </a:solidFill>
                  </a:rPr>
                  <a:t>comes up positive 90% of the time</a:t>
                </a:r>
                <a:r>
                  <a:rPr lang="en-US"/>
                  <a:t>, and negative 10% of the time (false negatives).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If you test positive, what is the chance you are actually infected?</a:t>
                </a:r>
              </a:p>
              <a:p>
                <a:pPr marL="285750" indent="-285750"/>
                <a:r>
                  <a:rPr lang="en-US"/>
                  <a:t>Not enough information!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D86D3-0E85-693D-B29D-E04159FEF7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044" y="402200"/>
                <a:ext cx="8663662" cy="3416400"/>
              </a:xfrm>
              <a:blipFill>
                <a:blip r:embed="rId2"/>
                <a:stretch>
                  <a:fillRect l="-633" r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930AB1-0F8D-FD4B-4EB0-2751301E1681}"/>
                  </a:ext>
                </a:extLst>
              </p:cNvPr>
              <p:cNvSpPr txBox="1"/>
              <p:nvPr/>
            </p:nvSpPr>
            <p:spPr>
              <a:xfrm>
                <a:off x="7583557" y="4620280"/>
                <a:ext cx="15632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𝐴</m:t>
                    </m:r>
                  </m:oMath>
                </a14:m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: Infected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𝐵</m:t>
                    </m:r>
                  </m:oMath>
                </a14:m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: Tests Positive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930AB1-0F8D-FD4B-4EB0-2751301E1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557" y="4620280"/>
                <a:ext cx="1563207" cy="523220"/>
              </a:xfrm>
              <a:prstGeom prst="rect">
                <a:avLst/>
              </a:prstGeom>
              <a:blipFill>
                <a:blip r:embed="rId3"/>
                <a:stretch>
                  <a:fillRect t="-2326" r="-781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7004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10415-F833-AF36-336A-FE980B965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51B8-5253-55FB-E118-057A5F719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Terms of Conditional 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FFDD0C-7D62-400C-B2F0-8F6273FA734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7043" y="402200"/>
                <a:ext cx="8643113" cy="3416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be the event where a person is infected with the Coronavirus,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be the event where a person tests positive on some test. We want to know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Suppose we know the following about the test:</a:t>
                </a:r>
              </a:p>
              <a:p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>
                    <a:solidFill>
                      <a:srgbClr val="000000"/>
                    </a:solidFill>
                    <a:sym typeface="Inter" panose="02000503000000020004" pitchFamily="2" charset="0"/>
                  </a:rPr>
                  <a:t>: </a:t>
                </a:r>
                <a:r>
                  <a:rPr lang="en-US"/>
                  <a:t>When taken by a person who is </a:t>
                </a:r>
                <a:r>
                  <a:rPr lang="en-US">
                    <a:solidFill>
                      <a:srgbClr val="0070C0"/>
                    </a:solidFill>
                  </a:rPr>
                  <a:t>infected,</a:t>
                </a:r>
                <a:r>
                  <a:rPr lang="en-US"/>
                  <a:t> </a:t>
                </a:r>
                <a:r>
                  <a:rPr lang="en-US">
                    <a:solidFill>
                      <a:srgbClr val="0070C0"/>
                    </a:solidFill>
                  </a:rPr>
                  <a:t>comes up positive 90% of the time</a:t>
                </a:r>
                <a:r>
                  <a:rPr lang="en-US"/>
                  <a:t>, and negative 10% of the time (false negatives).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If you test positive, what is the chance you are actually infected?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marL="285750" indent="-285750"/>
                <a:r>
                  <a:rPr lang="en-US"/>
                  <a:t>Not enough information! No reason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FFDD0C-7D62-400C-B2F0-8F6273FA73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043" y="402200"/>
                <a:ext cx="8643113" cy="3416400"/>
              </a:xfrm>
              <a:blipFill>
                <a:blip r:embed="rId2"/>
                <a:stretch>
                  <a:fillRect l="-635" r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8EF50B-9E0C-7FF5-9BAB-B3E9B5C52FC4}"/>
                  </a:ext>
                </a:extLst>
              </p:cNvPr>
              <p:cNvSpPr txBox="1"/>
              <p:nvPr/>
            </p:nvSpPr>
            <p:spPr>
              <a:xfrm>
                <a:off x="2235200" y="4600605"/>
                <a:ext cx="26543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sz="200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8EF50B-9E0C-7FF5-9BAB-B3E9B5C52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200" y="4600605"/>
                <a:ext cx="2654300" cy="400110"/>
              </a:xfrm>
              <a:prstGeom prst="rect">
                <a:avLst/>
              </a:prstGeom>
              <a:blipFill>
                <a:blip r:embed="rId3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8FDDD3-27B0-A563-617A-3C5CB2BE3893}"/>
                  </a:ext>
                </a:extLst>
              </p:cNvPr>
              <p:cNvSpPr txBox="1"/>
              <p:nvPr/>
            </p:nvSpPr>
            <p:spPr>
              <a:xfrm>
                <a:off x="7583557" y="4620280"/>
                <a:ext cx="15632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𝐴</m:t>
                    </m:r>
                  </m:oMath>
                </a14:m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: Infected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𝐵</m:t>
                    </m:r>
                  </m:oMath>
                </a14:m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: Tests Positive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8FDDD3-27B0-A563-617A-3C5CB2BE3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557" y="4620280"/>
                <a:ext cx="1563207" cy="523220"/>
              </a:xfrm>
              <a:prstGeom prst="rect">
                <a:avLst/>
              </a:prstGeom>
              <a:blipFill>
                <a:blip r:embed="rId4"/>
                <a:stretch>
                  <a:fillRect t="-2326" r="-781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1961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F48CE-887A-AC00-BF7B-C01CDCB73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3727F2-FBC7-51AA-8A09-5B3FEA20D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Dice Rolling Review 1: Chance of a Specific Outcome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00192CD-F5C3-9C63-9C38-F2769CD5AA4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Suppose we have four </a:t>
                </a:r>
                <a:r>
                  <a:rPr lang="en-US"/>
                  <a:t>3 sided dice.</a:t>
                </a:r>
              </a:p>
              <a:p>
                <a:pPr marL="0" indent="0">
                  <a:buNone/>
                </a:pPr>
                <a:endParaRPr lang="en-US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  <a:p>
                <a:pPr marL="0" indent="0">
                  <a:buNone/>
                </a:pPr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What is the chance we get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=1131</m:t>
                    </m:r>
                  </m:oMath>
                </a14:m>
                <a:r>
                  <a:rPr lang="en-US"/>
                  <a:t>?</a:t>
                </a:r>
              </a:p>
              <a:p>
                <a:pPr marL="285750" indent="-285750"/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Sample space is just CP1. Order matters with replacement.</a:t>
                </a:r>
              </a:p>
              <a:p>
                <a:pPr marL="285750" indent="-285750"/>
                <a:r>
                  <a:rPr lang="en-US"/>
                  <a:t>Probability space is uniform so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m:rPr>
                        <m:lit/>
                      </m:rP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81</m:t>
                    </m:r>
                  </m:oMath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00192CD-F5C3-9C63-9C38-F2769CD5AA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A22D008-21F7-FFDA-693F-BE6F6A444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212" y="2108081"/>
            <a:ext cx="2295591" cy="221032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CF391EA-BA92-4075-7F52-8187512D7C15}"/>
              </a:ext>
            </a:extLst>
          </p:cNvPr>
          <p:cNvSpPr/>
          <p:nvPr/>
        </p:nvSpPr>
        <p:spPr>
          <a:xfrm>
            <a:off x="1856875" y="3225692"/>
            <a:ext cx="1597828" cy="12611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3FB6A6-A907-3AF1-0D93-9D65F74F61ED}"/>
              </a:ext>
            </a:extLst>
          </p:cNvPr>
          <p:cNvCxnSpPr/>
          <p:nvPr/>
        </p:nvCxnSpPr>
        <p:spPr>
          <a:xfrm flipH="1" flipV="1">
            <a:off x="2751171" y="3995790"/>
            <a:ext cx="552450" cy="6199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77851D-88D1-83E7-3CFE-A9DDEC0020AC}"/>
                  </a:ext>
                </a:extLst>
              </p:cNvPr>
              <p:cNvSpPr txBox="1"/>
              <p:nvPr/>
            </p:nvSpPr>
            <p:spPr>
              <a:xfrm>
                <a:off x="2573990" y="3141118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=81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77851D-88D1-83E7-3CFE-A9DDEC002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990" y="3141118"/>
                <a:ext cx="211607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6C9AC3-29D0-DF95-BDB7-57DBB1D9E1BA}"/>
                  </a:ext>
                </a:extLst>
              </p:cNvPr>
              <p:cNvSpPr txBox="1"/>
              <p:nvPr/>
            </p:nvSpPr>
            <p:spPr>
              <a:xfrm>
                <a:off x="2261724" y="4537731"/>
                <a:ext cx="29672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:1131</m:t>
                      </m:r>
                    </m:oMath>
                  </m:oMathPara>
                </a14:m>
                <a:endParaRPr lang="en-US" b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81</m:t>
                      </m:r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6C9AC3-29D0-DF95-BDB7-57DBB1D9E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724" y="4537731"/>
                <a:ext cx="2967214" cy="523220"/>
              </a:xfrm>
              <a:prstGeom prst="rect">
                <a:avLst/>
              </a:prstGeom>
              <a:blipFill>
                <a:blip r:embed="rId5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6897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8F383-38C5-5D2E-3B3B-B85894FBA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7F240-B3D2-0240-0E67-4E4FFF75C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We Know the False Positive Rate?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F025-E725-8FF2-2F4D-A75C31F89E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Suppose we have a test for Coronavirus where we know:</a:t>
                </a:r>
              </a:p>
              <a:p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/>
                  <a:t>: When taken by a person who is </a:t>
                </a:r>
                <a:r>
                  <a:rPr lang="en-US">
                    <a:solidFill>
                      <a:srgbClr val="0070C0"/>
                    </a:solidFill>
                  </a:rPr>
                  <a:t>infected,</a:t>
                </a:r>
                <a:r>
                  <a:rPr lang="en-US"/>
                  <a:t> </a:t>
                </a:r>
                <a:r>
                  <a:rPr lang="en-US">
                    <a:solidFill>
                      <a:srgbClr val="0070C0"/>
                    </a:solidFill>
                  </a:rPr>
                  <a:t>comes up positive 90% of the time</a:t>
                </a:r>
                <a:r>
                  <a:rPr lang="en-US"/>
                  <a:t>, and negative 10% of the time (false negatives).</a:t>
                </a:r>
              </a:p>
              <a:p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m:rPr>
                        <m:nor/>
                      </m:rPr>
                      <a:rPr lang="en-US" dirty="0"/>
                      <m:t>:</m:t>
                    </m:r>
                  </m:oMath>
                </a14:m>
                <a:r>
                  <a:rPr lang="en-US"/>
                  <a:t> When taken by a person who is </a:t>
                </a:r>
                <a:r>
                  <a:rPr lang="en-US">
                    <a:solidFill>
                      <a:srgbClr val="FF0000"/>
                    </a:solidFill>
                  </a:rPr>
                  <a:t>not infected,</a:t>
                </a:r>
                <a:r>
                  <a:rPr lang="en-US"/>
                  <a:t> </a:t>
                </a:r>
                <a:r>
                  <a:rPr lang="en-US">
                    <a:solidFill>
                      <a:srgbClr val="FF0000"/>
                    </a:solidFill>
                  </a:rPr>
                  <a:t>comes up positive 20% of the time (false positives)</a:t>
                </a:r>
                <a:r>
                  <a:rPr lang="en-US"/>
                  <a:t>, and negative 80% of the time.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If you test positive, what is the chance you are actually infected?</a:t>
                </a:r>
              </a:p>
              <a:p>
                <a:pPr marL="285750" indent="-285750"/>
                <a:r>
                  <a:rPr lang="en-US"/>
                  <a:t>Not enough information!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F025-E725-8FF2-2F4D-A75C31F89E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4" r="-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FE59B0-79C0-5105-A844-7C1BFAEA046A}"/>
                  </a:ext>
                </a:extLst>
              </p:cNvPr>
              <p:cNvSpPr txBox="1"/>
              <p:nvPr/>
            </p:nvSpPr>
            <p:spPr>
              <a:xfrm>
                <a:off x="2235200" y="4600605"/>
                <a:ext cx="26543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sz="200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FE59B0-79C0-5105-A844-7C1BFAEA0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200" y="4600605"/>
                <a:ext cx="2654300" cy="400110"/>
              </a:xfrm>
              <a:prstGeom prst="rect">
                <a:avLst/>
              </a:prstGeom>
              <a:blipFill>
                <a:blip r:embed="rId3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2CB1C3-2171-C442-7CE5-D102C3D457CE}"/>
                  </a:ext>
                </a:extLst>
              </p:cNvPr>
              <p:cNvSpPr txBox="1"/>
              <p:nvPr/>
            </p:nvSpPr>
            <p:spPr>
              <a:xfrm>
                <a:off x="4254500" y="4585445"/>
                <a:ext cx="2654300" cy="40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sz="200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2CB1C3-2171-C442-7CE5-D102C3D45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500" y="4585445"/>
                <a:ext cx="2654300" cy="400815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B00EF-5378-5E61-1B0E-F1C8F8FED4C6}"/>
                  </a:ext>
                </a:extLst>
              </p:cNvPr>
              <p:cNvSpPr txBox="1"/>
              <p:nvPr/>
            </p:nvSpPr>
            <p:spPr>
              <a:xfrm>
                <a:off x="7583557" y="4620280"/>
                <a:ext cx="15632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𝐴</m:t>
                    </m:r>
                  </m:oMath>
                </a14:m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: Infected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𝐵</m:t>
                    </m:r>
                  </m:oMath>
                </a14:m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: Tests Positive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B00EF-5378-5E61-1B0E-F1C8F8FED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557" y="4620280"/>
                <a:ext cx="1563207" cy="523220"/>
              </a:xfrm>
              <a:prstGeom prst="rect">
                <a:avLst/>
              </a:prstGeom>
              <a:blipFill>
                <a:blip r:embed="rId5"/>
                <a:stretch>
                  <a:fillRect t="-2326" r="-781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49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243D75A-5DCF-48F8-B2A1-C92655F229B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The Last Piece of Information We Need: Our Prior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243D75A-5DCF-48F8-B2A1-C92655F229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644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2696BF-A28E-40E1-9026-68B5BBBFD3C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7044" y="402200"/>
                <a:ext cx="8677360" cy="3416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Suppose we have a test for Coronavirus where we know:</a:t>
                </a:r>
              </a:p>
              <a:p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/>
                  <a:t>: When taken by a person who is </a:t>
                </a:r>
                <a:r>
                  <a:rPr lang="en-US">
                    <a:solidFill>
                      <a:srgbClr val="0070C0"/>
                    </a:solidFill>
                  </a:rPr>
                  <a:t>infected,</a:t>
                </a:r>
                <a:r>
                  <a:rPr lang="en-US"/>
                  <a:t> </a:t>
                </a:r>
                <a:r>
                  <a:rPr lang="en-US">
                    <a:solidFill>
                      <a:srgbClr val="0070C0"/>
                    </a:solidFill>
                  </a:rPr>
                  <a:t>comes up positive 90% of the time</a:t>
                </a:r>
                <a:r>
                  <a:rPr lang="en-US"/>
                  <a:t>, and negative 10% of the time (false negatives).</a:t>
                </a:r>
              </a:p>
              <a:p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m:rPr>
                        <m:nor/>
                      </m:rPr>
                      <a:rPr lang="en-US" dirty="0"/>
                      <m:t>:</m:t>
                    </m:r>
                  </m:oMath>
                </a14:m>
                <a:r>
                  <a:rPr lang="en-US"/>
                  <a:t> When taken by a person who is </a:t>
                </a:r>
                <a:r>
                  <a:rPr lang="en-US">
                    <a:solidFill>
                      <a:srgbClr val="FF0000"/>
                    </a:solidFill>
                  </a:rPr>
                  <a:t>not infected,</a:t>
                </a:r>
                <a:r>
                  <a:rPr lang="en-US"/>
                  <a:t> </a:t>
                </a:r>
                <a:r>
                  <a:rPr lang="en-US">
                    <a:solidFill>
                      <a:srgbClr val="FF0000"/>
                    </a:solidFill>
                  </a:rPr>
                  <a:t>comes up positive 20% of the time (false positives)</a:t>
                </a:r>
                <a:r>
                  <a:rPr lang="en-US"/>
                  <a:t>, and negative 80% of the time.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/>
                  <a:t>: Suppose that </a:t>
                </a:r>
                <a:r>
                  <a:rPr lang="en-US">
                    <a:solidFill>
                      <a:srgbClr val="00B050"/>
                    </a:solidFill>
                  </a:rPr>
                  <a:t>1% of the people in a region currently have Coronavirus</a:t>
                </a:r>
                <a:r>
                  <a:rPr lang="en-US"/>
                  <a:t>.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If you (in that region) test positive, what is the chance you are actually infected?</a:t>
                </a:r>
              </a:p>
              <a:p>
                <a:pPr marL="285750" indent="-285750"/>
                <a:r>
                  <a:rPr lang="en-US"/>
                  <a:t>Now we finally know enough! The answer, it may surprise you is 4.4%. Let’s talk about how I computed that answer.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2696BF-A28E-40E1-9026-68B5BBBFD3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044" y="402200"/>
                <a:ext cx="8677360" cy="3416400"/>
              </a:xfrm>
              <a:blipFill>
                <a:blip r:embed="rId3"/>
                <a:stretch>
                  <a:fillRect l="-632" r="-562" b="-13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CEB66F-9189-4561-8469-2D14CE9835EC}"/>
                  </a:ext>
                </a:extLst>
              </p:cNvPr>
              <p:cNvSpPr txBox="1"/>
              <p:nvPr/>
            </p:nvSpPr>
            <p:spPr>
              <a:xfrm>
                <a:off x="412750" y="4603750"/>
                <a:ext cx="1778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200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CEB66F-9189-4561-8469-2D14CE983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0" y="4603750"/>
                <a:ext cx="177800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ABBA3A-906F-40B6-96EF-EB4625B84F3D}"/>
                  </a:ext>
                </a:extLst>
              </p:cNvPr>
              <p:cNvSpPr txBox="1"/>
              <p:nvPr/>
            </p:nvSpPr>
            <p:spPr>
              <a:xfrm>
                <a:off x="2235200" y="4600605"/>
                <a:ext cx="26543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sz="200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ABBA3A-906F-40B6-96EF-EB4625B84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200" y="4600605"/>
                <a:ext cx="2654300" cy="400110"/>
              </a:xfrm>
              <a:prstGeom prst="rect">
                <a:avLst/>
              </a:prstGeom>
              <a:blipFill>
                <a:blip r:embed="rId5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7942B-EEA9-4120-93B2-4A90E76EB7C6}"/>
                  </a:ext>
                </a:extLst>
              </p:cNvPr>
              <p:cNvSpPr txBox="1"/>
              <p:nvPr/>
            </p:nvSpPr>
            <p:spPr>
              <a:xfrm>
                <a:off x="4254500" y="4585445"/>
                <a:ext cx="2654300" cy="40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sz="200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7942B-EEA9-4120-93B2-4A90E76EB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500" y="4585445"/>
                <a:ext cx="2654300" cy="400815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B95534-9E26-EB75-2D0A-ECC85DEC4E9C}"/>
                  </a:ext>
                </a:extLst>
              </p:cNvPr>
              <p:cNvSpPr txBox="1"/>
              <p:nvPr/>
            </p:nvSpPr>
            <p:spPr>
              <a:xfrm>
                <a:off x="7583557" y="4620280"/>
                <a:ext cx="15632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𝐴</m:t>
                    </m:r>
                  </m:oMath>
                </a14:m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: Infected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𝐵</m:t>
                    </m:r>
                  </m:oMath>
                </a14:m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: Tests Positive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B95534-9E26-EB75-2D0A-ECC85DEC4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557" y="4620280"/>
                <a:ext cx="1563207" cy="523220"/>
              </a:xfrm>
              <a:prstGeom prst="rect">
                <a:avLst/>
              </a:prstGeom>
              <a:blipFill>
                <a:blip r:embed="rId7"/>
                <a:stretch>
                  <a:fillRect t="-2326" r="-781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298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3D75A-5DCF-48F8-B2A1-C92655F2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Coronavirus Testing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2696BF-A28E-40E1-9026-68B5BBBFD3C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be the event where a person is infected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be the event where a person tests positive. Then we know: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Using this information, we want to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/>
                  <a:t>, i.e. the chance that if a person tests positive that they have Coronavirus.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We know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r>
                  <a:rPr lang="en-US"/>
                  <a:t>.</a:t>
                </a:r>
              </a:p>
              <a:p>
                <a:r>
                  <a:rPr lang="en-US"/>
                  <a:t>Need to somehow compute these two quantities: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/>
                  <a:t>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2696BF-A28E-40E1-9026-68B5BBBFD3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CEB66F-9189-4561-8469-2D14CE9835EC}"/>
                  </a:ext>
                </a:extLst>
              </p:cNvPr>
              <p:cNvSpPr txBox="1"/>
              <p:nvPr/>
            </p:nvSpPr>
            <p:spPr>
              <a:xfrm>
                <a:off x="1169336" y="1362960"/>
                <a:ext cx="1778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200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CEB66F-9189-4561-8469-2D14CE983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336" y="1362960"/>
                <a:ext cx="177800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ABBA3A-906F-40B6-96EF-EB4625B84F3D}"/>
                  </a:ext>
                </a:extLst>
              </p:cNvPr>
              <p:cNvSpPr txBox="1"/>
              <p:nvPr/>
            </p:nvSpPr>
            <p:spPr>
              <a:xfrm>
                <a:off x="2991786" y="1359815"/>
                <a:ext cx="26543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sz="200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ABBA3A-906F-40B6-96EF-EB4625B84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786" y="1359815"/>
                <a:ext cx="2654300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7942B-EEA9-4120-93B2-4A90E76EB7C6}"/>
                  </a:ext>
                </a:extLst>
              </p:cNvPr>
              <p:cNvSpPr txBox="1"/>
              <p:nvPr/>
            </p:nvSpPr>
            <p:spPr>
              <a:xfrm>
                <a:off x="5011086" y="1344655"/>
                <a:ext cx="2654300" cy="40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sz="200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7942B-EEA9-4120-93B2-4A90E76EB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086" y="1344655"/>
                <a:ext cx="2654300" cy="400815"/>
              </a:xfrm>
              <a:prstGeom prst="rect">
                <a:avLst/>
              </a:prstGeom>
              <a:blipFill>
                <a:blip r:embed="rId5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321C38-97F1-A33F-E510-7E27A8E04D07}"/>
              </a:ext>
            </a:extLst>
          </p:cNvPr>
          <p:cNvCxnSpPr/>
          <p:nvPr/>
        </p:nvCxnSpPr>
        <p:spPr>
          <a:xfrm flipV="1">
            <a:off x="5715856" y="3729519"/>
            <a:ext cx="335623" cy="561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319295-6010-410D-5406-702E061EFCB8}"/>
              </a:ext>
            </a:extLst>
          </p:cNvPr>
          <p:cNvSpPr txBox="1"/>
          <p:nvPr/>
        </p:nvSpPr>
        <p:spPr>
          <a:xfrm>
            <a:off x="4880224" y="4325196"/>
            <a:ext cx="1835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Let’s do this first.</a:t>
            </a:r>
          </a:p>
        </p:txBody>
      </p:sp>
    </p:spTree>
    <p:extLst>
      <p:ext uri="{BB962C8B-B14F-4D97-AF65-F5344CB8AC3E}">
        <p14:creationId xmlns:p14="http://schemas.microsoft.com/office/powerpoint/2010/main" val="216219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243D75A-5DCF-48F8-B2A1-C92655F229B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Example: Coronavirus Testing. Computing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243D75A-5DCF-48F8-B2A1-C92655F229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644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2696BF-A28E-40E1-9026-68B5BBBFD3C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be the event where a person is infected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be the event where a person tests positive. Then we know: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Using this information, we want to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/>
                  <a:t>, i.e. the chance that if a person tests positive that they have Coronavirus.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We know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r>
                  <a:rPr lang="en-US"/>
                  <a:t>. Computing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easy: </a:t>
                </a:r>
              </a:p>
              <a:p>
                <a:r>
                  <a:rPr lang="en-US"/>
                  <a:t>We know that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den>
                    </m:f>
                  </m:oMath>
                </a14:m>
                <a:endParaRPr lang="en-US" b="0"/>
              </a:p>
              <a:p>
                <a:r>
                  <a:rPr lang="en-US"/>
                  <a:t>Therefore,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0.9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0.0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=0.009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2696BF-A28E-40E1-9026-68B5BBBFD3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644" b="-16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CEB66F-9189-4561-8469-2D14CE9835EC}"/>
                  </a:ext>
                </a:extLst>
              </p:cNvPr>
              <p:cNvSpPr txBox="1"/>
              <p:nvPr/>
            </p:nvSpPr>
            <p:spPr>
              <a:xfrm>
                <a:off x="1169336" y="1362960"/>
                <a:ext cx="1778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200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CEB66F-9189-4561-8469-2D14CE983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336" y="1362960"/>
                <a:ext cx="177800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ABBA3A-906F-40B6-96EF-EB4625B84F3D}"/>
                  </a:ext>
                </a:extLst>
              </p:cNvPr>
              <p:cNvSpPr txBox="1"/>
              <p:nvPr/>
            </p:nvSpPr>
            <p:spPr>
              <a:xfrm>
                <a:off x="2991786" y="1359815"/>
                <a:ext cx="26543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sz="200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ABBA3A-906F-40B6-96EF-EB4625B84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786" y="1359815"/>
                <a:ext cx="2654300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7942B-EEA9-4120-93B2-4A90E76EB7C6}"/>
                  </a:ext>
                </a:extLst>
              </p:cNvPr>
              <p:cNvSpPr txBox="1"/>
              <p:nvPr/>
            </p:nvSpPr>
            <p:spPr>
              <a:xfrm>
                <a:off x="5011086" y="1344655"/>
                <a:ext cx="2654300" cy="40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sz="200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7942B-EEA9-4120-93B2-4A90E76EB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086" y="1344655"/>
                <a:ext cx="2654300" cy="400815"/>
              </a:xfrm>
              <a:prstGeom prst="rect">
                <a:avLst/>
              </a:prstGeom>
              <a:blipFill>
                <a:blip r:embed="rId6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85059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AC5AE-C709-5738-64F8-14D1E1F95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B06FD-9601-FF10-C1EE-EB9FA0993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Coronavirus Testing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874EB6-37D8-C9E9-014E-18D685612FC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be the event where a person is infected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be the event where a person tests positive. Then we know: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Using this information, we want to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/>
                  <a:t>, i.e. the chance that if a person tests positive that they have Coronavirus.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We know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0.009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r>
                  <a:rPr lang="en-US"/>
                  <a:t>.</a:t>
                </a:r>
              </a:p>
              <a:p>
                <a:r>
                  <a:rPr lang="en-US"/>
                  <a:t>Need to somehow compute these two quantities: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/>
                  <a:t>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874EB6-37D8-C9E9-014E-18D685612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5541EE-51B0-EB59-00EA-132005536DE1}"/>
                  </a:ext>
                </a:extLst>
              </p:cNvPr>
              <p:cNvSpPr txBox="1"/>
              <p:nvPr/>
            </p:nvSpPr>
            <p:spPr>
              <a:xfrm>
                <a:off x="1169336" y="1362960"/>
                <a:ext cx="1778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200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5541EE-51B0-EB59-00EA-132005536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336" y="1362960"/>
                <a:ext cx="177800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419F93-FE15-2D23-1287-A8F0525BF0F5}"/>
                  </a:ext>
                </a:extLst>
              </p:cNvPr>
              <p:cNvSpPr txBox="1"/>
              <p:nvPr/>
            </p:nvSpPr>
            <p:spPr>
              <a:xfrm>
                <a:off x="2991786" y="1359815"/>
                <a:ext cx="26543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sz="200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419F93-FE15-2D23-1287-A8F0525BF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786" y="1359815"/>
                <a:ext cx="2654300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F308C9-D0B3-C288-F132-51D35303F880}"/>
                  </a:ext>
                </a:extLst>
              </p:cNvPr>
              <p:cNvSpPr txBox="1"/>
              <p:nvPr/>
            </p:nvSpPr>
            <p:spPr>
              <a:xfrm>
                <a:off x="5011086" y="1344655"/>
                <a:ext cx="2654300" cy="40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sz="200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F308C9-D0B3-C288-F132-51D35303F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086" y="1344655"/>
                <a:ext cx="2654300" cy="400815"/>
              </a:xfrm>
              <a:prstGeom prst="rect">
                <a:avLst/>
              </a:prstGeom>
              <a:blipFill>
                <a:blip r:embed="rId5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338876-67EB-EE35-63FD-EAA961523FC5}"/>
              </a:ext>
            </a:extLst>
          </p:cNvPr>
          <p:cNvCxnSpPr/>
          <p:nvPr/>
        </p:nvCxnSpPr>
        <p:spPr>
          <a:xfrm flipV="1">
            <a:off x="5715856" y="3729519"/>
            <a:ext cx="335623" cy="561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9F1022-3778-A710-3171-DD4299150461}"/>
                  </a:ext>
                </a:extLst>
              </p:cNvPr>
              <p:cNvSpPr txBox="1"/>
              <p:nvPr/>
            </p:nvSpPr>
            <p:spPr>
              <a:xfrm>
                <a:off x="4880224" y="4325196"/>
                <a:ext cx="1835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Inter Light" panose="020B0604020202020204" charset="0"/>
                    <a:ea typeface="Inter Light" panose="020B0604020202020204" charset="0"/>
                    <a:cs typeface="Inter Light" panose="020B0604020202020204" charset="0"/>
                  </a:rPr>
                  <a:t>We just saw this was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Inter Light" panose="020B0604020202020204" charset="0"/>
                        <a:cs typeface="Inter Light" panose="020B0604020202020204" charset="0"/>
                      </a:rPr>
                      <m:t>0.009</m:t>
                    </m:r>
                  </m:oMath>
                </a14:m>
                <a:r>
                  <a:rPr lang="en-US">
                    <a:latin typeface="Inter Light" panose="020B0604020202020204" charset="0"/>
                    <a:ea typeface="Inter Light" panose="020B0604020202020204" charset="0"/>
                    <a:cs typeface="Inter Light" panose="020B0604020202020204" charset="0"/>
                  </a:rPr>
                  <a:t>.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9F1022-3778-A710-3171-DD4299150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224" y="4325196"/>
                <a:ext cx="1835649" cy="523220"/>
              </a:xfrm>
              <a:prstGeom prst="rect">
                <a:avLst/>
              </a:prstGeom>
              <a:blipFill>
                <a:blip r:embed="rId6"/>
                <a:stretch>
                  <a:fillRect l="-997" t="-235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2FFAC1-D41B-C8C0-FC71-04D5EAA4C893}"/>
              </a:ext>
            </a:extLst>
          </p:cNvPr>
          <p:cNvCxnSpPr>
            <a:cxnSpLocks/>
          </p:cNvCxnSpPr>
          <p:nvPr/>
        </p:nvCxnSpPr>
        <p:spPr>
          <a:xfrm flipH="1" flipV="1">
            <a:off x="7563492" y="3729519"/>
            <a:ext cx="251717" cy="619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E3BFDF2-5591-D202-67F5-0F2E4E2FC625}"/>
              </a:ext>
            </a:extLst>
          </p:cNvPr>
          <p:cNvSpPr txBox="1"/>
          <p:nvPr/>
        </p:nvSpPr>
        <p:spPr>
          <a:xfrm>
            <a:off x="6753547" y="4349393"/>
            <a:ext cx="21866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So let’s compute this next (the probability that you test positive).</a:t>
            </a:r>
          </a:p>
        </p:txBody>
      </p:sp>
    </p:spTree>
    <p:extLst>
      <p:ext uri="{BB962C8B-B14F-4D97-AF65-F5344CB8AC3E}">
        <p14:creationId xmlns:p14="http://schemas.microsoft.com/office/powerpoint/2010/main" val="10465233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3D75A-5DCF-48F8-B2A1-C92655F2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Coronavirus Testing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2696BF-A28E-40E1-9026-68B5BBBFD3C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be the event where a person is infected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be the event where a person tests positive. Then we know: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Using this information, we want to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/>
                  <a:t>, i.e. the chance that if a person tests positive that they have Coronavirus.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We know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0.009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r>
                  <a:rPr lang="en-US"/>
                  <a:t>. Computing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a little trickier: 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</m:oMath>
                </a14:m>
                <a:endParaRPr lang="en-US" b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2696BF-A28E-40E1-9026-68B5BBBFD3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644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CEB66F-9189-4561-8469-2D14CE9835EC}"/>
                  </a:ext>
                </a:extLst>
              </p:cNvPr>
              <p:cNvSpPr txBox="1"/>
              <p:nvPr/>
            </p:nvSpPr>
            <p:spPr>
              <a:xfrm>
                <a:off x="1169336" y="1362960"/>
                <a:ext cx="1778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200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CEB66F-9189-4561-8469-2D14CE983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336" y="1362960"/>
                <a:ext cx="177800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ABBA3A-906F-40B6-96EF-EB4625B84F3D}"/>
                  </a:ext>
                </a:extLst>
              </p:cNvPr>
              <p:cNvSpPr txBox="1"/>
              <p:nvPr/>
            </p:nvSpPr>
            <p:spPr>
              <a:xfrm>
                <a:off x="2991786" y="1359815"/>
                <a:ext cx="26543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sz="200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ABBA3A-906F-40B6-96EF-EB4625B84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786" y="1359815"/>
                <a:ext cx="2654300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7942B-EEA9-4120-93B2-4A90E76EB7C6}"/>
                  </a:ext>
                </a:extLst>
              </p:cNvPr>
              <p:cNvSpPr txBox="1"/>
              <p:nvPr/>
            </p:nvSpPr>
            <p:spPr>
              <a:xfrm>
                <a:off x="5011086" y="1344655"/>
                <a:ext cx="2654300" cy="40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sz="200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7942B-EEA9-4120-93B2-4A90E76EB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086" y="1344655"/>
                <a:ext cx="2654300" cy="400815"/>
              </a:xfrm>
              <a:prstGeom prst="rect">
                <a:avLst/>
              </a:prstGeom>
              <a:blipFill>
                <a:blip r:embed="rId6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ADBCE7D-DAE6-49C7-AFE4-3BDFB14D8D36}"/>
                  </a:ext>
                </a:extLst>
              </p:cNvPr>
              <p:cNvSpPr txBox="1"/>
              <p:nvPr/>
            </p:nvSpPr>
            <p:spPr>
              <a:xfrm>
                <a:off x="7813375" y="4734531"/>
                <a:ext cx="15088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ADBCE7D-DAE6-49C7-AFE4-3BDFB14D8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375" y="4734531"/>
                <a:ext cx="150880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1B7834C8-D885-4B93-A04E-DBB4090B4008}"/>
              </a:ext>
            </a:extLst>
          </p:cNvPr>
          <p:cNvGrpSpPr/>
          <p:nvPr/>
        </p:nvGrpSpPr>
        <p:grpSpPr>
          <a:xfrm>
            <a:off x="5188140" y="3500164"/>
            <a:ext cx="3086497" cy="1542593"/>
            <a:chOff x="5188140" y="3500164"/>
            <a:chExt cx="3086497" cy="154259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7C003F0-6CDF-4C25-9A64-7937D84AEF4A}"/>
                </a:ext>
              </a:extLst>
            </p:cNvPr>
            <p:cNvSpPr/>
            <p:nvPr/>
          </p:nvSpPr>
          <p:spPr>
            <a:xfrm>
              <a:off x="6598730" y="3500164"/>
              <a:ext cx="1597828" cy="12611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03D287E-E55E-4D94-BA9C-AA21C7161B07}"/>
                </a:ext>
              </a:extLst>
            </p:cNvPr>
            <p:cNvSpPr/>
            <p:nvPr/>
          </p:nvSpPr>
          <p:spPr>
            <a:xfrm>
              <a:off x="7156960" y="4081796"/>
              <a:ext cx="660693" cy="494967"/>
            </a:xfrm>
            <a:custGeom>
              <a:avLst/>
              <a:gdLst>
                <a:gd name="connsiteX0" fmla="*/ 353512 w 660693"/>
                <a:gd name="connsiteY0" fmla="*/ 4430 h 494967"/>
                <a:gd name="connsiteX1" fmla="*/ 286837 w 660693"/>
                <a:gd name="connsiteY1" fmla="*/ 4430 h 494967"/>
                <a:gd name="connsiteX2" fmla="*/ 267787 w 660693"/>
                <a:gd name="connsiteY2" fmla="*/ 6811 h 494967"/>
                <a:gd name="connsiteX3" fmla="*/ 248737 w 660693"/>
                <a:gd name="connsiteY3" fmla="*/ 11573 h 494967"/>
                <a:gd name="connsiteX4" fmla="*/ 234449 w 660693"/>
                <a:gd name="connsiteY4" fmla="*/ 16336 h 494967"/>
                <a:gd name="connsiteX5" fmla="*/ 227306 w 660693"/>
                <a:gd name="connsiteY5" fmla="*/ 18717 h 494967"/>
                <a:gd name="connsiteX6" fmla="*/ 215399 w 660693"/>
                <a:gd name="connsiteY6" fmla="*/ 21098 h 494967"/>
                <a:gd name="connsiteX7" fmla="*/ 201112 w 660693"/>
                <a:gd name="connsiteY7" fmla="*/ 25861 h 494967"/>
                <a:gd name="connsiteX8" fmla="*/ 182062 w 660693"/>
                <a:gd name="connsiteY8" fmla="*/ 30623 h 494967"/>
                <a:gd name="connsiteX9" fmla="*/ 160631 w 660693"/>
                <a:gd name="connsiteY9" fmla="*/ 37767 h 494967"/>
                <a:gd name="connsiteX10" fmla="*/ 146343 w 660693"/>
                <a:gd name="connsiteY10" fmla="*/ 42530 h 494967"/>
                <a:gd name="connsiteX11" fmla="*/ 139199 w 660693"/>
                <a:gd name="connsiteY11" fmla="*/ 44911 h 494967"/>
                <a:gd name="connsiteX12" fmla="*/ 117768 w 660693"/>
                <a:gd name="connsiteY12" fmla="*/ 59198 h 494967"/>
                <a:gd name="connsiteX13" fmla="*/ 110624 w 660693"/>
                <a:gd name="connsiteY13" fmla="*/ 63961 h 494967"/>
                <a:gd name="connsiteX14" fmla="*/ 103481 w 660693"/>
                <a:gd name="connsiteY14" fmla="*/ 68723 h 494967"/>
                <a:gd name="connsiteX15" fmla="*/ 91574 w 660693"/>
                <a:gd name="connsiteY15" fmla="*/ 78248 h 494967"/>
                <a:gd name="connsiteX16" fmla="*/ 77287 w 660693"/>
                <a:gd name="connsiteY16" fmla="*/ 87773 h 494967"/>
                <a:gd name="connsiteX17" fmla="*/ 65381 w 660693"/>
                <a:gd name="connsiteY17" fmla="*/ 97298 h 494967"/>
                <a:gd name="connsiteX18" fmla="*/ 53474 w 660693"/>
                <a:gd name="connsiteY18" fmla="*/ 106823 h 494967"/>
                <a:gd name="connsiteX19" fmla="*/ 51093 w 660693"/>
                <a:gd name="connsiteY19" fmla="*/ 113967 h 494967"/>
                <a:gd name="connsiteX20" fmla="*/ 43949 w 660693"/>
                <a:gd name="connsiteY20" fmla="*/ 118730 h 494967"/>
                <a:gd name="connsiteX21" fmla="*/ 39187 w 660693"/>
                <a:gd name="connsiteY21" fmla="*/ 133017 h 494967"/>
                <a:gd name="connsiteX22" fmla="*/ 34424 w 660693"/>
                <a:gd name="connsiteY22" fmla="*/ 140161 h 494967"/>
                <a:gd name="connsiteX23" fmla="*/ 20137 w 660693"/>
                <a:gd name="connsiteY23" fmla="*/ 168736 h 494967"/>
                <a:gd name="connsiteX24" fmla="*/ 15374 w 660693"/>
                <a:gd name="connsiteY24" fmla="*/ 175880 h 494967"/>
                <a:gd name="connsiteX25" fmla="*/ 5849 w 660693"/>
                <a:gd name="connsiteY25" fmla="*/ 197311 h 494967"/>
                <a:gd name="connsiteX26" fmla="*/ 5849 w 660693"/>
                <a:gd name="connsiteY26" fmla="*/ 311611 h 494967"/>
                <a:gd name="connsiteX27" fmla="*/ 8231 w 660693"/>
                <a:gd name="connsiteY27" fmla="*/ 318755 h 494967"/>
                <a:gd name="connsiteX28" fmla="*/ 24899 w 660693"/>
                <a:gd name="connsiteY28" fmla="*/ 337805 h 494967"/>
                <a:gd name="connsiteX29" fmla="*/ 39187 w 660693"/>
                <a:gd name="connsiteY29" fmla="*/ 359236 h 494967"/>
                <a:gd name="connsiteX30" fmla="*/ 43949 w 660693"/>
                <a:gd name="connsiteY30" fmla="*/ 366380 h 494967"/>
                <a:gd name="connsiteX31" fmla="*/ 48712 w 660693"/>
                <a:gd name="connsiteY31" fmla="*/ 373523 h 494967"/>
                <a:gd name="connsiteX32" fmla="*/ 58237 w 660693"/>
                <a:gd name="connsiteY32" fmla="*/ 387811 h 494967"/>
                <a:gd name="connsiteX33" fmla="*/ 70143 w 660693"/>
                <a:gd name="connsiteY33" fmla="*/ 399717 h 494967"/>
                <a:gd name="connsiteX34" fmla="*/ 82049 w 660693"/>
                <a:gd name="connsiteY34" fmla="*/ 409242 h 494967"/>
                <a:gd name="connsiteX35" fmla="*/ 103481 w 660693"/>
                <a:gd name="connsiteY35" fmla="*/ 423530 h 494967"/>
                <a:gd name="connsiteX36" fmla="*/ 110624 w 660693"/>
                <a:gd name="connsiteY36" fmla="*/ 428292 h 494967"/>
                <a:gd name="connsiteX37" fmla="*/ 117768 w 660693"/>
                <a:gd name="connsiteY37" fmla="*/ 430673 h 494967"/>
                <a:gd name="connsiteX38" fmla="*/ 132056 w 660693"/>
                <a:gd name="connsiteY38" fmla="*/ 440198 h 494967"/>
                <a:gd name="connsiteX39" fmla="*/ 139199 w 660693"/>
                <a:gd name="connsiteY39" fmla="*/ 442580 h 494967"/>
                <a:gd name="connsiteX40" fmla="*/ 146343 w 660693"/>
                <a:gd name="connsiteY40" fmla="*/ 447342 h 494967"/>
                <a:gd name="connsiteX41" fmla="*/ 160631 w 660693"/>
                <a:gd name="connsiteY41" fmla="*/ 452105 h 494967"/>
                <a:gd name="connsiteX42" fmla="*/ 174918 w 660693"/>
                <a:gd name="connsiteY42" fmla="*/ 456867 h 494967"/>
                <a:gd name="connsiteX43" fmla="*/ 189206 w 660693"/>
                <a:gd name="connsiteY43" fmla="*/ 461630 h 494967"/>
                <a:gd name="connsiteX44" fmla="*/ 210637 w 660693"/>
                <a:gd name="connsiteY44" fmla="*/ 471155 h 494967"/>
                <a:gd name="connsiteX45" fmla="*/ 217781 w 660693"/>
                <a:gd name="connsiteY45" fmla="*/ 473536 h 494967"/>
                <a:gd name="connsiteX46" fmla="*/ 224924 w 660693"/>
                <a:gd name="connsiteY46" fmla="*/ 475917 h 494967"/>
                <a:gd name="connsiteX47" fmla="*/ 253499 w 660693"/>
                <a:gd name="connsiteY47" fmla="*/ 480680 h 494967"/>
                <a:gd name="connsiteX48" fmla="*/ 267787 w 660693"/>
                <a:gd name="connsiteY48" fmla="*/ 483061 h 494967"/>
                <a:gd name="connsiteX49" fmla="*/ 274931 w 660693"/>
                <a:gd name="connsiteY49" fmla="*/ 485442 h 494967"/>
                <a:gd name="connsiteX50" fmla="*/ 293981 w 660693"/>
                <a:gd name="connsiteY50" fmla="*/ 490205 h 494967"/>
                <a:gd name="connsiteX51" fmla="*/ 303506 w 660693"/>
                <a:gd name="connsiteY51" fmla="*/ 492586 h 494967"/>
                <a:gd name="connsiteX52" fmla="*/ 313031 w 660693"/>
                <a:gd name="connsiteY52" fmla="*/ 494967 h 494967"/>
                <a:gd name="connsiteX53" fmla="*/ 363037 w 660693"/>
                <a:gd name="connsiteY53" fmla="*/ 492586 h 494967"/>
                <a:gd name="connsiteX54" fmla="*/ 403518 w 660693"/>
                <a:gd name="connsiteY54" fmla="*/ 485442 h 494967"/>
                <a:gd name="connsiteX55" fmla="*/ 410662 w 660693"/>
                <a:gd name="connsiteY55" fmla="*/ 483061 h 494967"/>
                <a:gd name="connsiteX56" fmla="*/ 422568 w 660693"/>
                <a:gd name="connsiteY56" fmla="*/ 480680 h 494967"/>
                <a:gd name="connsiteX57" fmla="*/ 448762 w 660693"/>
                <a:gd name="connsiteY57" fmla="*/ 473536 h 494967"/>
                <a:gd name="connsiteX58" fmla="*/ 458287 w 660693"/>
                <a:gd name="connsiteY58" fmla="*/ 471155 h 494967"/>
                <a:gd name="connsiteX59" fmla="*/ 472574 w 660693"/>
                <a:gd name="connsiteY59" fmla="*/ 466392 h 494967"/>
                <a:gd name="connsiteX60" fmla="*/ 486862 w 660693"/>
                <a:gd name="connsiteY60" fmla="*/ 456867 h 494967"/>
                <a:gd name="connsiteX61" fmla="*/ 494006 w 660693"/>
                <a:gd name="connsiteY61" fmla="*/ 452105 h 494967"/>
                <a:gd name="connsiteX62" fmla="*/ 501149 w 660693"/>
                <a:gd name="connsiteY62" fmla="*/ 449723 h 494967"/>
                <a:gd name="connsiteX63" fmla="*/ 508293 w 660693"/>
                <a:gd name="connsiteY63" fmla="*/ 444961 h 494967"/>
                <a:gd name="connsiteX64" fmla="*/ 532106 w 660693"/>
                <a:gd name="connsiteY64" fmla="*/ 440198 h 494967"/>
                <a:gd name="connsiteX65" fmla="*/ 548774 w 660693"/>
                <a:gd name="connsiteY65" fmla="*/ 435436 h 494967"/>
                <a:gd name="connsiteX66" fmla="*/ 563062 w 660693"/>
                <a:gd name="connsiteY66" fmla="*/ 425911 h 494967"/>
                <a:gd name="connsiteX67" fmla="*/ 570206 w 660693"/>
                <a:gd name="connsiteY67" fmla="*/ 421148 h 494967"/>
                <a:gd name="connsiteX68" fmla="*/ 579731 w 660693"/>
                <a:gd name="connsiteY68" fmla="*/ 411623 h 494967"/>
                <a:gd name="connsiteX69" fmla="*/ 582112 w 660693"/>
                <a:gd name="connsiteY69" fmla="*/ 404480 h 494967"/>
                <a:gd name="connsiteX70" fmla="*/ 589256 w 660693"/>
                <a:gd name="connsiteY70" fmla="*/ 399717 h 494967"/>
                <a:gd name="connsiteX71" fmla="*/ 591637 w 660693"/>
                <a:gd name="connsiteY71" fmla="*/ 392573 h 494967"/>
                <a:gd name="connsiteX72" fmla="*/ 601162 w 660693"/>
                <a:gd name="connsiteY72" fmla="*/ 378286 h 494967"/>
                <a:gd name="connsiteX73" fmla="*/ 610687 w 660693"/>
                <a:gd name="connsiteY73" fmla="*/ 366380 h 494967"/>
                <a:gd name="connsiteX74" fmla="*/ 613068 w 660693"/>
                <a:gd name="connsiteY74" fmla="*/ 359236 h 494967"/>
                <a:gd name="connsiteX75" fmla="*/ 627356 w 660693"/>
                <a:gd name="connsiteY75" fmla="*/ 337805 h 494967"/>
                <a:gd name="connsiteX76" fmla="*/ 632118 w 660693"/>
                <a:gd name="connsiteY76" fmla="*/ 330661 h 494967"/>
                <a:gd name="connsiteX77" fmla="*/ 639262 w 660693"/>
                <a:gd name="connsiteY77" fmla="*/ 316373 h 494967"/>
                <a:gd name="connsiteX78" fmla="*/ 648787 w 660693"/>
                <a:gd name="connsiteY78" fmla="*/ 294942 h 494967"/>
                <a:gd name="connsiteX79" fmla="*/ 653549 w 660693"/>
                <a:gd name="connsiteY79" fmla="*/ 280655 h 494967"/>
                <a:gd name="connsiteX80" fmla="*/ 658312 w 660693"/>
                <a:gd name="connsiteY80" fmla="*/ 263986 h 494967"/>
                <a:gd name="connsiteX81" fmla="*/ 660693 w 660693"/>
                <a:gd name="connsiteY81" fmla="*/ 247317 h 494967"/>
                <a:gd name="connsiteX82" fmla="*/ 658312 w 660693"/>
                <a:gd name="connsiteY82" fmla="*/ 240173 h 494967"/>
                <a:gd name="connsiteX83" fmla="*/ 651168 w 660693"/>
                <a:gd name="connsiteY83" fmla="*/ 244936 h 494967"/>
                <a:gd name="connsiteX84" fmla="*/ 636881 w 660693"/>
                <a:gd name="connsiteY84" fmla="*/ 249698 h 494967"/>
                <a:gd name="connsiteX85" fmla="*/ 629737 w 660693"/>
                <a:gd name="connsiteY85" fmla="*/ 252080 h 494967"/>
                <a:gd name="connsiteX86" fmla="*/ 610687 w 660693"/>
                <a:gd name="connsiteY86" fmla="*/ 254461 h 494967"/>
                <a:gd name="connsiteX87" fmla="*/ 517818 w 660693"/>
                <a:gd name="connsiteY87" fmla="*/ 252080 h 494967"/>
                <a:gd name="connsiteX88" fmla="*/ 489243 w 660693"/>
                <a:gd name="connsiteY88" fmla="*/ 237792 h 494967"/>
                <a:gd name="connsiteX89" fmla="*/ 482099 w 660693"/>
                <a:gd name="connsiteY89" fmla="*/ 235411 h 494967"/>
                <a:gd name="connsiteX90" fmla="*/ 446381 w 660693"/>
                <a:gd name="connsiteY90" fmla="*/ 211598 h 494967"/>
                <a:gd name="connsiteX91" fmla="*/ 439237 w 660693"/>
                <a:gd name="connsiteY91" fmla="*/ 206836 h 494967"/>
                <a:gd name="connsiteX92" fmla="*/ 432093 w 660693"/>
                <a:gd name="connsiteY92" fmla="*/ 202073 h 494967"/>
                <a:gd name="connsiteX93" fmla="*/ 422568 w 660693"/>
                <a:gd name="connsiteY93" fmla="*/ 187786 h 494967"/>
                <a:gd name="connsiteX94" fmla="*/ 417806 w 660693"/>
                <a:gd name="connsiteY94" fmla="*/ 180642 h 494967"/>
                <a:gd name="connsiteX95" fmla="*/ 413043 w 660693"/>
                <a:gd name="connsiteY95" fmla="*/ 166355 h 494967"/>
                <a:gd name="connsiteX96" fmla="*/ 410662 w 660693"/>
                <a:gd name="connsiteY96" fmla="*/ 159211 h 494967"/>
                <a:gd name="connsiteX97" fmla="*/ 405899 w 660693"/>
                <a:gd name="connsiteY97" fmla="*/ 152067 h 494967"/>
                <a:gd name="connsiteX98" fmla="*/ 391612 w 660693"/>
                <a:gd name="connsiteY98" fmla="*/ 109205 h 494967"/>
                <a:gd name="connsiteX99" fmla="*/ 386849 w 660693"/>
                <a:gd name="connsiteY99" fmla="*/ 94917 h 494967"/>
                <a:gd name="connsiteX100" fmla="*/ 384468 w 660693"/>
                <a:gd name="connsiteY100" fmla="*/ 87773 h 494967"/>
                <a:gd name="connsiteX101" fmla="*/ 379706 w 660693"/>
                <a:gd name="connsiteY101" fmla="*/ 80630 h 494967"/>
                <a:gd name="connsiteX102" fmla="*/ 377324 w 660693"/>
                <a:gd name="connsiteY102" fmla="*/ 73486 h 494967"/>
                <a:gd name="connsiteX103" fmla="*/ 367799 w 660693"/>
                <a:gd name="connsiteY103" fmla="*/ 59198 h 494967"/>
                <a:gd name="connsiteX104" fmla="*/ 365418 w 660693"/>
                <a:gd name="connsiteY104" fmla="*/ 52055 h 494967"/>
                <a:gd name="connsiteX105" fmla="*/ 353512 w 660693"/>
                <a:gd name="connsiteY105" fmla="*/ 4430 h 49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60693" h="494967">
                  <a:moveTo>
                    <a:pt x="353512" y="4430"/>
                  </a:moveTo>
                  <a:cubicBezTo>
                    <a:pt x="340415" y="-3507"/>
                    <a:pt x="338849" y="962"/>
                    <a:pt x="286837" y="4430"/>
                  </a:cubicBezTo>
                  <a:cubicBezTo>
                    <a:pt x="280452" y="4856"/>
                    <a:pt x="274077" y="5632"/>
                    <a:pt x="267787" y="6811"/>
                  </a:cubicBezTo>
                  <a:cubicBezTo>
                    <a:pt x="261354" y="8017"/>
                    <a:pt x="254946" y="9503"/>
                    <a:pt x="248737" y="11573"/>
                  </a:cubicBezTo>
                  <a:lnTo>
                    <a:pt x="234449" y="16336"/>
                  </a:lnTo>
                  <a:cubicBezTo>
                    <a:pt x="232068" y="17130"/>
                    <a:pt x="229767" y="18225"/>
                    <a:pt x="227306" y="18717"/>
                  </a:cubicBezTo>
                  <a:cubicBezTo>
                    <a:pt x="223337" y="19511"/>
                    <a:pt x="219304" y="20033"/>
                    <a:pt x="215399" y="21098"/>
                  </a:cubicBezTo>
                  <a:cubicBezTo>
                    <a:pt x="210556" y="22419"/>
                    <a:pt x="205982" y="24644"/>
                    <a:pt x="201112" y="25861"/>
                  </a:cubicBezTo>
                  <a:cubicBezTo>
                    <a:pt x="194762" y="27448"/>
                    <a:pt x="188271" y="28553"/>
                    <a:pt x="182062" y="30623"/>
                  </a:cubicBezTo>
                  <a:lnTo>
                    <a:pt x="160631" y="37767"/>
                  </a:lnTo>
                  <a:lnTo>
                    <a:pt x="146343" y="42530"/>
                  </a:lnTo>
                  <a:lnTo>
                    <a:pt x="139199" y="44911"/>
                  </a:lnTo>
                  <a:lnTo>
                    <a:pt x="117768" y="59198"/>
                  </a:lnTo>
                  <a:lnTo>
                    <a:pt x="110624" y="63961"/>
                  </a:lnTo>
                  <a:lnTo>
                    <a:pt x="103481" y="68723"/>
                  </a:lnTo>
                  <a:cubicBezTo>
                    <a:pt x="94680" y="81924"/>
                    <a:pt x="103754" y="71482"/>
                    <a:pt x="91574" y="78248"/>
                  </a:cubicBezTo>
                  <a:cubicBezTo>
                    <a:pt x="86571" y="81028"/>
                    <a:pt x="77287" y="87773"/>
                    <a:pt x="77287" y="87773"/>
                  </a:cubicBezTo>
                  <a:cubicBezTo>
                    <a:pt x="63636" y="108249"/>
                    <a:pt x="81813" y="84152"/>
                    <a:pt x="65381" y="97298"/>
                  </a:cubicBezTo>
                  <a:cubicBezTo>
                    <a:pt x="49995" y="109607"/>
                    <a:pt x="71428" y="100839"/>
                    <a:pt x="53474" y="106823"/>
                  </a:cubicBezTo>
                  <a:cubicBezTo>
                    <a:pt x="52680" y="109204"/>
                    <a:pt x="52661" y="112007"/>
                    <a:pt x="51093" y="113967"/>
                  </a:cubicBezTo>
                  <a:cubicBezTo>
                    <a:pt x="49305" y="116202"/>
                    <a:pt x="45466" y="116303"/>
                    <a:pt x="43949" y="118730"/>
                  </a:cubicBezTo>
                  <a:cubicBezTo>
                    <a:pt x="41288" y="122987"/>
                    <a:pt x="40774" y="128255"/>
                    <a:pt x="39187" y="133017"/>
                  </a:cubicBezTo>
                  <a:cubicBezTo>
                    <a:pt x="38282" y="135732"/>
                    <a:pt x="36012" y="137780"/>
                    <a:pt x="34424" y="140161"/>
                  </a:cubicBezTo>
                  <a:cubicBezTo>
                    <a:pt x="27852" y="159877"/>
                    <a:pt x="32446" y="150272"/>
                    <a:pt x="20137" y="168736"/>
                  </a:cubicBezTo>
                  <a:lnTo>
                    <a:pt x="15374" y="175880"/>
                  </a:lnTo>
                  <a:cubicBezTo>
                    <a:pt x="9707" y="192882"/>
                    <a:pt x="13397" y="185990"/>
                    <a:pt x="5849" y="197311"/>
                  </a:cubicBezTo>
                  <a:cubicBezTo>
                    <a:pt x="-4832" y="240041"/>
                    <a:pt x="1563" y="210889"/>
                    <a:pt x="5849" y="311611"/>
                  </a:cubicBezTo>
                  <a:cubicBezTo>
                    <a:pt x="5956" y="314119"/>
                    <a:pt x="7012" y="316561"/>
                    <a:pt x="8231" y="318755"/>
                  </a:cubicBezTo>
                  <a:cubicBezTo>
                    <a:pt x="16402" y="333462"/>
                    <a:pt x="14465" y="330847"/>
                    <a:pt x="24899" y="337805"/>
                  </a:cubicBezTo>
                  <a:lnTo>
                    <a:pt x="39187" y="359236"/>
                  </a:lnTo>
                  <a:lnTo>
                    <a:pt x="43949" y="366380"/>
                  </a:lnTo>
                  <a:lnTo>
                    <a:pt x="48712" y="373523"/>
                  </a:lnTo>
                  <a:cubicBezTo>
                    <a:pt x="52897" y="386078"/>
                    <a:pt x="48327" y="375918"/>
                    <a:pt x="58237" y="387811"/>
                  </a:cubicBezTo>
                  <a:cubicBezTo>
                    <a:pt x="68158" y="399717"/>
                    <a:pt x="57046" y="390987"/>
                    <a:pt x="70143" y="399717"/>
                  </a:cubicBezTo>
                  <a:cubicBezTo>
                    <a:pt x="78944" y="412917"/>
                    <a:pt x="69871" y="402477"/>
                    <a:pt x="82049" y="409242"/>
                  </a:cubicBezTo>
                  <a:cubicBezTo>
                    <a:pt x="82061" y="409249"/>
                    <a:pt x="99903" y="421145"/>
                    <a:pt x="103481" y="423530"/>
                  </a:cubicBezTo>
                  <a:cubicBezTo>
                    <a:pt x="105862" y="425117"/>
                    <a:pt x="107909" y="427387"/>
                    <a:pt x="110624" y="428292"/>
                  </a:cubicBezTo>
                  <a:lnTo>
                    <a:pt x="117768" y="430673"/>
                  </a:lnTo>
                  <a:cubicBezTo>
                    <a:pt x="122531" y="433848"/>
                    <a:pt x="126626" y="438387"/>
                    <a:pt x="132056" y="440198"/>
                  </a:cubicBezTo>
                  <a:cubicBezTo>
                    <a:pt x="134437" y="440992"/>
                    <a:pt x="136954" y="441457"/>
                    <a:pt x="139199" y="442580"/>
                  </a:cubicBezTo>
                  <a:cubicBezTo>
                    <a:pt x="141759" y="443860"/>
                    <a:pt x="143728" y="446180"/>
                    <a:pt x="146343" y="447342"/>
                  </a:cubicBezTo>
                  <a:cubicBezTo>
                    <a:pt x="150931" y="449381"/>
                    <a:pt x="155868" y="450517"/>
                    <a:pt x="160631" y="452105"/>
                  </a:cubicBezTo>
                  <a:lnTo>
                    <a:pt x="174918" y="456867"/>
                  </a:lnTo>
                  <a:cubicBezTo>
                    <a:pt x="174923" y="456869"/>
                    <a:pt x="189202" y="461627"/>
                    <a:pt x="189206" y="461630"/>
                  </a:cubicBezTo>
                  <a:cubicBezTo>
                    <a:pt x="200525" y="469176"/>
                    <a:pt x="193635" y="465488"/>
                    <a:pt x="210637" y="471155"/>
                  </a:cubicBezTo>
                  <a:lnTo>
                    <a:pt x="217781" y="473536"/>
                  </a:lnTo>
                  <a:cubicBezTo>
                    <a:pt x="220162" y="474330"/>
                    <a:pt x="222463" y="475425"/>
                    <a:pt x="224924" y="475917"/>
                  </a:cubicBezTo>
                  <a:cubicBezTo>
                    <a:pt x="245877" y="480107"/>
                    <a:pt x="227911" y="476743"/>
                    <a:pt x="253499" y="480680"/>
                  </a:cubicBezTo>
                  <a:cubicBezTo>
                    <a:pt x="258271" y="481414"/>
                    <a:pt x="263074" y="482014"/>
                    <a:pt x="267787" y="483061"/>
                  </a:cubicBezTo>
                  <a:cubicBezTo>
                    <a:pt x="270237" y="483605"/>
                    <a:pt x="272509" y="484782"/>
                    <a:pt x="274931" y="485442"/>
                  </a:cubicBezTo>
                  <a:cubicBezTo>
                    <a:pt x="281246" y="487164"/>
                    <a:pt x="287631" y="488617"/>
                    <a:pt x="293981" y="490205"/>
                  </a:cubicBezTo>
                  <a:lnTo>
                    <a:pt x="303506" y="492586"/>
                  </a:lnTo>
                  <a:lnTo>
                    <a:pt x="313031" y="494967"/>
                  </a:lnTo>
                  <a:cubicBezTo>
                    <a:pt x="329700" y="494173"/>
                    <a:pt x="346392" y="493775"/>
                    <a:pt x="363037" y="492586"/>
                  </a:cubicBezTo>
                  <a:cubicBezTo>
                    <a:pt x="370643" y="492043"/>
                    <a:pt x="398829" y="487005"/>
                    <a:pt x="403518" y="485442"/>
                  </a:cubicBezTo>
                  <a:cubicBezTo>
                    <a:pt x="405899" y="484648"/>
                    <a:pt x="408227" y="483670"/>
                    <a:pt x="410662" y="483061"/>
                  </a:cubicBezTo>
                  <a:cubicBezTo>
                    <a:pt x="414588" y="482079"/>
                    <a:pt x="418624" y="481590"/>
                    <a:pt x="422568" y="480680"/>
                  </a:cubicBezTo>
                  <a:cubicBezTo>
                    <a:pt x="466716" y="470492"/>
                    <a:pt x="426717" y="479834"/>
                    <a:pt x="448762" y="473536"/>
                  </a:cubicBezTo>
                  <a:cubicBezTo>
                    <a:pt x="451909" y="472637"/>
                    <a:pt x="455152" y="472095"/>
                    <a:pt x="458287" y="471155"/>
                  </a:cubicBezTo>
                  <a:cubicBezTo>
                    <a:pt x="463095" y="469712"/>
                    <a:pt x="468397" y="469177"/>
                    <a:pt x="472574" y="466392"/>
                  </a:cubicBezTo>
                  <a:lnTo>
                    <a:pt x="486862" y="456867"/>
                  </a:lnTo>
                  <a:cubicBezTo>
                    <a:pt x="489243" y="455280"/>
                    <a:pt x="491291" y="453010"/>
                    <a:pt x="494006" y="452105"/>
                  </a:cubicBezTo>
                  <a:cubicBezTo>
                    <a:pt x="496387" y="451311"/>
                    <a:pt x="498904" y="450846"/>
                    <a:pt x="501149" y="449723"/>
                  </a:cubicBezTo>
                  <a:cubicBezTo>
                    <a:pt x="503709" y="448443"/>
                    <a:pt x="505733" y="446241"/>
                    <a:pt x="508293" y="444961"/>
                  </a:cubicBezTo>
                  <a:cubicBezTo>
                    <a:pt x="515278" y="441469"/>
                    <a:pt x="525214" y="441451"/>
                    <a:pt x="532106" y="440198"/>
                  </a:cubicBezTo>
                  <a:cubicBezTo>
                    <a:pt x="538687" y="439001"/>
                    <a:pt x="542651" y="437477"/>
                    <a:pt x="548774" y="435436"/>
                  </a:cubicBezTo>
                  <a:lnTo>
                    <a:pt x="563062" y="425911"/>
                  </a:lnTo>
                  <a:lnTo>
                    <a:pt x="570206" y="421148"/>
                  </a:lnTo>
                  <a:cubicBezTo>
                    <a:pt x="576555" y="402102"/>
                    <a:pt x="567032" y="424322"/>
                    <a:pt x="579731" y="411623"/>
                  </a:cubicBezTo>
                  <a:cubicBezTo>
                    <a:pt x="581506" y="409848"/>
                    <a:pt x="580544" y="406440"/>
                    <a:pt x="582112" y="404480"/>
                  </a:cubicBezTo>
                  <a:cubicBezTo>
                    <a:pt x="583900" y="402245"/>
                    <a:pt x="586875" y="401305"/>
                    <a:pt x="589256" y="399717"/>
                  </a:cubicBezTo>
                  <a:cubicBezTo>
                    <a:pt x="590050" y="397336"/>
                    <a:pt x="590418" y="394767"/>
                    <a:pt x="591637" y="392573"/>
                  </a:cubicBezTo>
                  <a:cubicBezTo>
                    <a:pt x="594417" y="387570"/>
                    <a:pt x="601162" y="378286"/>
                    <a:pt x="601162" y="378286"/>
                  </a:cubicBezTo>
                  <a:cubicBezTo>
                    <a:pt x="607147" y="360329"/>
                    <a:pt x="598377" y="381767"/>
                    <a:pt x="610687" y="366380"/>
                  </a:cubicBezTo>
                  <a:cubicBezTo>
                    <a:pt x="612255" y="364420"/>
                    <a:pt x="611849" y="361430"/>
                    <a:pt x="613068" y="359236"/>
                  </a:cubicBezTo>
                  <a:cubicBezTo>
                    <a:pt x="613086" y="359204"/>
                    <a:pt x="624964" y="341392"/>
                    <a:pt x="627356" y="337805"/>
                  </a:cubicBezTo>
                  <a:cubicBezTo>
                    <a:pt x="628944" y="335424"/>
                    <a:pt x="631213" y="333376"/>
                    <a:pt x="632118" y="330661"/>
                  </a:cubicBezTo>
                  <a:cubicBezTo>
                    <a:pt x="635404" y="320802"/>
                    <a:pt x="633107" y="325605"/>
                    <a:pt x="639262" y="316373"/>
                  </a:cubicBezTo>
                  <a:cubicBezTo>
                    <a:pt x="644929" y="299371"/>
                    <a:pt x="641239" y="306263"/>
                    <a:pt x="648787" y="294942"/>
                  </a:cubicBezTo>
                  <a:cubicBezTo>
                    <a:pt x="650374" y="290180"/>
                    <a:pt x="652331" y="285525"/>
                    <a:pt x="653549" y="280655"/>
                  </a:cubicBezTo>
                  <a:cubicBezTo>
                    <a:pt x="656540" y="268695"/>
                    <a:pt x="654896" y="274235"/>
                    <a:pt x="658312" y="263986"/>
                  </a:cubicBezTo>
                  <a:cubicBezTo>
                    <a:pt x="659106" y="258430"/>
                    <a:pt x="660693" y="252930"/>
                    <a:pt x="660693" y="247317"/>
                  </a:cubicBezTo>
                  <a:cubicBezTo>
                    <a:pt x="660693" y="244807"/>
                    <a:pt x="660747" y="240782"/>
                    <a:pt x="658312" y="240173"/>
                  </a:cubicBezTo>
                  <a:cubicBezTo>
                    <a:pt x="655535" y="239479"/>
                    <a:pt x="653783" y="243774"/>
                    <a:pt x="651168" y="244936"/>
                  </a:cubicBezTo>
                  <a:cubicBezTo>
                    <a:pt x="646581" y="246975"/>
                    <a:pt x="641643" y="248111"/>
                    <a:pt x="636881" y="249698"/>
                  </a:cubicBezTo>
                  <a:cubicBezTo>
                    <a:pt x="634500" y="250492"/>
                    <a:pt x="632228" y="251769"/>
                    <a:pt x="629737" y="252080"/>
                  </a:cubicBezTo>
                  <a:lnTo>
                    <a:pt x="610687" y="254461"/>
                  </a:lnTo>
                  <a:cubicBezTo>
                    <a:pt x="579731" y="253667"/>
                    <a:pt x="548716" y="254140"/>
                    <a:pt x="517818" y="252080"/>
                  </a:cubicBezTo>
                  <a:cubicBezTo>
                    <a:pt x="497577" y="250731"/>
                    <a:pt x="508305" y="244145"/>
                    <a:pt x="489243" y="237792"/>
                  </a:cubicBezTo>
                  <a:lnTo>
                    <a:pt x="482099" y="235411"/>
                  </a:lnTo>
                  <a:lnTo>
                    <a:pt x="446381" y="211598"/>
                  </a:lnTo>
                  <a:lnTo>
                    <a:pt x="439237" y="206836"/>
                  </a:lnTo>
                  <a:lnTo>
                    <a:pt x="432093" y="202073"/>
                  </a:lnTo>
                  <a:lnTo>
                    <a:pt x="422568" y="187786"/>
                  </a:lnTo>
                  <a:cubicBezTo>
                    <a:pt x="420981" y="185405"/>
                    <a:pt x="418711" y="183357"/>
                    <a:pt x="417806" y="180642"/>
                  </a:cubicBezTo>
                  <a:lnTo>
                    <a:pt x="413043" y="166355"/>
                  </a:lnTo>
                  <a:cubicBezTo>
                    <a:pt x="412249" y="163974"/>
                    <a:pt x="412054" y="161299"/>
                    <a:pt x="410662" y="159211"/>
                  </a:cubicBezTo>
                  <a:lnTo>
                    <a:pt x="405899" y="152067"/>
                  </a:lnTo>
                  <a:lnTo>
                    <a:pt x="391612" y="109205"/>
                  </a:lnTo>
                  <a:lnTo>
                    <a:pt x="386849" y="94917"/>
                  </a:lnTo>
                  <a:cubicBezTo>
                    <a:pt x="386055" y="92536"/>
                    <a:pt x="385860" y="89862"/>
                    <a:pt x="384468" y="87773"/>
                  </a:cubicBezTo>
                  <a:cubicBezTo>
                    <a:pt x="382881" y="85392"/>
                    <a:pt x="380986" y="83189"/>
                    <a:pt x="379706" y="80630"/>
                  </a:cubicBezTo>
                  <a:cubicBezTo>
                    <a:pt x="378583" y="78385"/>
                    <a:pt x="378543" y="75680"/>
                    <a:pt x="377324" y="73486"/>
                  </a:cubicBezTo>
                  <a:cubicBezTo>
                    <a:pt x="374544" y="68482"/>
                    <a:pt x="367799" y="59198"/>
                    <a:pt x="367799" y="59198"/>
                  </a:cubicBezTo>
                  <a:cubicBezTo>
                    <a:pt x="367005" y="56817"/>
                    <a:pt x="366637" y="54249"/>
                    <a:pt x="365418" y="52055"/>
                  </a:cubicBezTo>
                  <a:cubicBezTo>
                    <a:pt x="355453" y="34117"/>
                    <a:pt x="366609" y="12367"/>
                    <a:pt x="353512" y="4430"/>
                  </a:cubicBez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E0FAF30-E5FD-48B4-A9D9-4C44C3FAFD74}"/>
                </a:ext>
              </a:extLst>
            </p:cNvPr>
            <p:cNvSpPr/>
            <p:nvPr/>
          </p:nvSpPr>
          <p:spPr>
            <a:xfrm>
              <a:off x="7504314" y="3664297"/>
              <a:ext cx="469900" cy="6637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B4E2603-1C1C-4453-8A5B-8ED8B074BBC7}"/>
                </a:ext>
              </a:extLst>
            </p:cNvPr>
            <p:cNvSpPr/>
            <p:nvPr/>
          </p:nvSpPr>
          <p:spPr>
            <a:xfrm>
              <a:off x="7154276" y="4082762"/>
              <a:ext cx="663780" cy="50077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5AB7686-DA41-4E14-B082-760034D6D478}"/>
                    </a:ext>
                  </a:extLst>
                </p:cNvPr>
                <p:cNvSpPr txBox="1"/>
                <p:nvPr/>
              </p:nvSpPr>
              <p:spPr>
                <a:xfrm>
                  <a:off x="5188140" y="4063491"/>
                  <a:ext cx="21160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5AB7686-DA41-4E14-B082-760034D6D4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8140" y="4063491"/>
                  <a:ext cx="2116072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7AD20E6-8EB8-4BCA-BB00-01EABCC25C04}"/>
                </a:ext>
              </a:extLst>
            </p:cNvPr>
            <p:cNvSpPr/>
            <p:nvPr/>
          </p:nvSpPr>
          <p:spPr>
            <a:xfrm>
              <a:off x="7519606" y="4092349"/>
              <a:ext cx="293769" cy="225420"/>
            </a:xfrm>
            <a:custGeom>
              <a:avLst/>
              <a:gdLst>
                <a:gd name="connsiteX0" fmla="*/ 25791 w 293769"/>
                <a:gd name="connsiteY0" fmla="*/ 226 h 225420"/>
                <a:gd name="connsiteX1" fmla="*/ 9916 w 293769"/>
                <a:gd name="connsiteY1" fmla="*/ 3401 h 225420"/>
                <a:gd name="connsiteX2" fmla="*/ 391 w 293769"/>
                <a:gd name="connsiteY2" fmla="*/ 6576 h 225420"/>
                <a:gd name="connsiteX3" fmla="*/ 3566 w 293769"/>
                <a:gd name="connsiteY3" fmla="*/ 16101 h 225420"/>
                <a:gd name="connsiteX4" fmla="*/ 9916 w 293769"/>
                <a:gd name="connsiteY4" fmla="*/ 25626 h 225420"/>
                <a:gd name="connsiteX5" fmla="*/ 13091 w 293769"/>
                <a:gd name="connsiteY5" fmla="*/ 35151 h 225420"/>
                <a:gd name="connsiteX6" fmla="*/ 19441 w 293769"/>
                <a:gd name="connsiteY6" fmla="*/ 44676 h 225420"/>
                <a:gd name="connsiteX7" fmla="*/ 25791 w 293769"/>
                <a:gd name="connsiteY7" fmla="*/ 63726 h 225420"/>
                <a:gd name="connsiteX8" fmla="*/ 35316 w 293769"/>
                <a:gd name="connsiteY8" fmla="*/ 82776 h 225420"/>
                <a:gd name="connsiteX9" fmla="*/ 41666 w 293769"/>
                <a:gd name="connsiteY9" fmla="*/ 92301 h 225420"/>
                <a:gd name="connsiteX10" fmla="*/ 51191 w 293769"/>
                <a:gd name="connsiteY10" fmla="*/ 120876 h 225420"/>
                <a:gd name="connsiteX11" fmla="*/ 54366 w 293769"/>
                <a:gd name="connsiteY11" fmla="*/ 130401 h 225420"/>
                <a:gd name="connsiteX12" fmla="*/ 63891 w 293769"/>
                <a:gd name="connsiteY12" fmla="*/ 136751 h 225420"/>
                <a:gd name="connsiteX13" fmla="*/ 73416 w 293769"/>
                <a:gd name="connsiteY13" fmla="*/ 155801 h 225420"/>
                <a:gd name="connsiteX14" fmla="*/ 82941 w 293769"/>
                <a:gd name="connsiteY14" fmla="*/ 162151 h 225420"/>
                <a:gd name="connsiteX15" fmla="*/ 98816 w 293769"/>
                <a:gd name="connsiteY15" fmla="*/ 174851 h 225420"/>
                <a:gd name="connsiteX16" fmla="*/ 117866 w 293769"/>
                <a:gd name="connsiteY16" fmla="*/ 187551 h 225420"/>
                <a:gd name="connsiteX17" fmla="*/ 146441 w 293769"/>
                <a:gd name="connsiteY17" fmla="*/ 206601 h 225420"/>
                <a:gd name="connsiteX18" fmla="*/ 175016 w 293769"/>
                <a:gd name="connsiteY18" fmla="*/ 219301 h 225420"/>
                <a:gd name="connsiteX19" fmla="*/ 184541 w 293769"/>
                <a:gd name="connsiteY19" fmla="*/ 222476 h 225420"/>
                <a:gd name="connsiteX20" fmla="*/ 289316 w 293769"/>
                <a:gd name="connsiteY20" fmla="*/ 219301 h 225420"/>
                <a:gd name="connsiteX21" fmla="*/ 286141 w 293769"/>
                <a:gd name="connsiteY21" fmla="*/ 184376 h 225420"/>
                <a:gd name="connsiteX22" fmla="*/ 276616 w 293769"/>
                <a:gd name="connsiteY22" fmla="*/ 165326 h 225420"/>
                <a:gd name="connsiteX23" fmla="*/ 267091 w 293769"/>
                <a:gd name="connsiteY23" fmla="*/ 158976 h 225420"/>
                <a:gd name="connsiteX24" fmla="*/ 254391 w 293769"/>
                <a:gd name="connsiteY24" fmla="*/ 143101 h 225420"/>
                <a:gd name="connsiteX25" fmla="*/ 241691 w 293769"/>
                <a:gd name="connsiteY25" fmla="*/ 127226 h 225420"/>
                <a:gd name="connsiteX26" fmla="*/ 225816 w 293769"/>
                <a:gd name="connsiteY26" fmla="*/ 108176 h 225420"/>
                <a:gd name="connsiteX27" fmla="*/ 216291 w 293769"/>
                <a:gd name="connsiteY27" fmla="*/ 101826 h 225420"/>
                <a:gd name="connsiteX28" fmla="*/ 203591 w 293769"/>
                <a:gd name="connsiteY28" fmla="*/ 73251 h 225420"/>
                <a:gd name="connsiteX29" fmla="*/ 175016 w 293769"/>
                <a:gd name="connsiteY29" fmla="*/ 60551 h 225420"/>
                <a:gd name="connsiteX30" fmla="*/ 136916 w 293769"/>
                <a:gd name="connsiteY30" fmla="*/ 47851 h 225420"/>
                <a:gd name="connsiteX31" fmla="*/ 127391 w 293769"/>
                <a:gd name="connsiteY31" fmla="*/ 44676 h 225420"/>
                <a:gd name="connsiteX32" fmla="*/ 117866 w 293769"/>
                <a:gd name="connsiteY32" fmla="*/ 41501 h 225420"/>
                <a:gd name="connsiteX33" fmla="*/ 98816 w 293769"/>
                <a:gd name="connsiteY33" fmla="*/ 28801 h 225420"/>
                <a:gd name="connsiteX34" fmla="*/ 89291 w 293769"/>
                <a:gd name="connsiteY34" fmla="*/ 22451 h 225420"/>
                <a:gd name="connsiteX35" fmla="*/ 70241 w 293769"/>
                <a:gd name="connsiteY35" fmla="*/ 16101 h 225420"/>
                <a:gd name="connsiteX36" fmla="*/ 60716 w 293769"/>
                <a:gd name="connsiteY36" fmla="*/ 9751 h 225420"/>
                <a:gd name="connsiteX37" fmla="*/ 25791 w 293769"/>
                <a:gd name="connsiteY37" fmla="*/ 226 h 22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93769" h="225420">
                  <a:moveTo>
                    <a:pt x="25791" y="226"/>
                  </a:moveTo>
                  <a:cubicBezTo>
                    <a:pt x="17324" y="-832"/>
                    <a:pt x="15151" y="2092"/>
                    <a:pt x="9916" y="3401"/>
                  </a:cubicBezTo>
                  <a:cubicBezTo>
                    <a:pt x="6669" y="4213"/>
                    <a:pt x="1888" y="3583"/>
                    <a:pt x="391" y="6576"/>
                  </a:cubicBezTo>
                  <a:cubicBezTo>
                    <a:pt x="-1106" y="9569"/>
                    <a:pt x="2069" y="13108"/>
                    <a:pt x="3566" y="16101"/>
                  </a:cubicBezTo>
                  <a:cubicBezTo>
                    <a:pt x="5273" y="19514"/>
                    <a:pt x="8209" y="22213"/>
                    <a:pt x="9916" y="25626"/>
                  </a:cubicBezTo>
                  <a:cubicBezTo>
                    <a:pt x="11413" y="28619"/>
                    <a:pt x="11594" y="32158"/>
                    <a:pt x="13091" y="35151"/>
                  </a:cubicBezTo>
                  <a:cubicBezTo>
                    <a:pt x="14798" y="38564"/>
                    <a:pt x="17891" y="41189"/>
                    <a:pt x="19441" y="44676"/>
                  </a:cubicBezTo>
                  <a:cubicBezTo>
                    <a:pt x="22159" y="50793"/>
                    <a:pt x="22078" y="58157"/>
                    <a:pt x="25791" y="63726"/>
                  </a:cubicBezTo>
                  <a:cubicBezTo>
                    <a:pt x="43989" y="91023"/>
                    <a:pt x="22171" y="56486"/>
                    <a:pt x="35316" y="82776"/>
                  </a:cubicBezTo>
                  <a:cubicBezTo>
                    <a:pt x="37023" y="86189"/>
                    <a:pt x="40116" y="88814"/>
                    <a:pt x="41666" y="92301"/>
                  </a:cubicBezTo>
                  <a:lnTo>
                    <a:pt x="51191" y="120876"/>
                  </a:lnTo>
                  <a:cubicBezTo>
                    <a:pt x="52249" y="124051"/>
                    <a:pt x="51581" y="128545"/>
                    <a:pt x="54366" y="130401"/>
                  </a:cubicBezTo>
                  <a:lnTo>
                    <a:pt x="63891" y="136751"/>
                  </a:lnTo>
                  <a:cubicBezTo>
                    <a:pt x="66473" y="144498"/>
                    <a:pt x="67261" y="149646"/>
                    <a:pt x="73416" y="155801"/>
                  </a:cubicBezTo>
                  <a:cubicBezTo>
                    <a:pt x="76114" y="158499"/>
                    <a:pt x="79766" y="160034"/>
                    <a:pt x="82941" y="162151"/>
                  </a:cubicBezTo>
                  <a:cubicBezTo>
                    <a:pt x="94674" y="179750"/>
                    <a:pt x="82578" y="165830"/>
                    <a:pt x="98816" y="174851"/>
                  </a:cubicBezTo>
                  <a:cubicBezTo>
                    <a:pt x="105487" y="178557"/>
                    <a:pt x="111516" y="183318"/>
                    <a:pt x="117866" y="187551"/>
                  </a:cubicBezTo>
                  <a:lnTo>
                    <a:pt x="146441" y="206601"/>
                  </a:lnTo>
                  <a:cubicBezTo>
                    <a:pt x="161535" y="216664"/>
                    <a:pt x="152346" y="211744"/>
                    <a:pt x="175016" y="219301"/>
                  </a:cubicBezTo>
                  <a:lnTo>
                    <a:pt x="184541" y="222476"/>
                  </a:lnTo>
                  <a:cubicBezTo>
                    <a:pt x="219466" y="221418"/>
                    <a:pt x="256600" y="231570"/>
                    <a:pt x="289316" y="219301"/>
                  </a:cubicBezTo>
                  <a:cubicBezTo>
                    <a:pt x="300261" y="215196"/>
                    <a:pt x="287794" y="195948"/>
                    <a:pt x="286141" y="184376"/>
                  </a:cubicBezTo>
                  <a:cubicBezTo>
                    <a:pt x="285280" y="178351"/>
                    <a:pt x="280808" y="169518"/>
                    <a:pt x="276616" y="165326"/>
                  </a:cubicBezTo>
                  <a:cubicBezTo>
                    <a:pt x="273918" y="162628"/>
                    <a:pt x="270266" y="161093"/>
                    <a:pt x="267091" y="158976"/>
                  </a:cubicBezTo>
                  <a:cubicBezTo>
                    <a:pt x="259111" y="135035"/>
                    <a:pt x="270804" y="163617"/>
                    <a:pt x="254391" y="143101"/>
                  </a:cubicBezTo>
                  <a:cubicBezTo>
                    <a:pt x="236864" y="121193"/>
                    <a:pt x="268988" y="145424"/>
                    <a:pt x="241691" y="127226"/>
                  </a:cubicBezTo>
                  <a:cubicBezTo>
                    <a:pt x="235447" y="117860"/>
                    <a:pt x="234983" y="115816"/>
                    <a:pt x="225816" y="108176"/>
                  </a:cubicBezTo>
                  <a:cubicBezTo>
                    <a:pt x="222885" y="105733"/>
                    <a:pt x="219466" y="103943"/>
                    <a:pt x="216291" y="101826"/>
                  </a:cubicBezTo>
                  <a:cubicBezTo>
                    <a:pt x="213147" y="92395"/>
                    <a:pt x="211138" y="80798"/>
                    <a:pt x="203591" y="73251"/>
                  </a:cubicBezTo>
                  <a:cubicBezTo>
                    <a:pt x="196044" y="65704"/>
                    <a:pt x="184447" y="63695"/>
                    <a:pt x="175016" y="60551"/>
                  </a:cubicBezTo>
                  <a:lnTo>
                    <a:pt x="136916" y="47851"/>
                  </a:lnTo>
                  <a:lnTo>
                    <a:pt x="127391" y="44676"/>
                  </a:lnTo>
                  <a:cubicBezTo>
                    <a:pt x="124216" y="43618"/>
                    <a:pt x="120651" y="43357"/>
                    <a:pt x="117866" y="41501"/>
                  </a:cubicBezTo>
                  <a:lnTo>
                    <a:pt x="98816" y="28801"/>
                  </a:lnTo>
                  <a:cubicBezTo>
                    <a:pt x="95641" y="26684"/>
                    <a:pt x="92911" y="23658"/>
                    <a:pt x="89291" y="22451"/>
                  </a:cubicBezTo>
                  <a:cubicBezTo>
                    <a:pt x="82941" y="20334"/>
                    <a:pt x="75810" y="19814"/>
                    <a:pt x="70241" y="16101"/>
                  </a:cubicBezTo>
                  <a:cubicBezTo>
                    <a:pt x="67066" y="13984"/>
                    <a:pt x="64223" y="11254"/>
                    <a:pt x="60716" y="9751"/>
                  </a:cubicBezTo>
                  <a:cubicBezTo>
                    <a:pt x="51511" y="5806"/>
                    <a:pt x="34258" y="1284"/>
                    <a:pt x="25791" y="226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460531E-2361-42CF-BDC7-7336FB0FCE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09764" y="4242288"/>
              <a:ext cx="564873" cy="5854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91160F5-6BA7-4B07-8335-05AAAE206A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885" y="4449362"/>
              <a:ext cx="697493" cy="3218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F4D964D-2E5D-4B4D-8CFA-07D082A91D3C}"/>
                </a:ext>
              </a:extLst>
            </p:cNvPr>
            <p:cNvSpPr/>
            <p:nvPr/>
          </p:nvSpPr>
          <p:spPr>
            <a:xfrm>
              <a:off x="7333720" y="4184433"/>
              <a:ext cx="3048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B</a:t>
              </a:r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41D87F0-A103-4EE9-8ACD-99714474AD08}"/>
                    </a:ext>
                  </a:extLst>
                </p:cNvPr>
                <p:cNvSpPr txBox="1"/>
                <p:nvPr/>
              </p:nvSpPr>
              <p:spPr>
                <a:xfrm>
                  <a:off x="5780987" y="4734531"/>
                  <a:ext cx="1508802" cy="3082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41D87F0-A103-4EE9-8ACD-99714474AD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0987" y="4734531"/>
                  <a:ext cx="1508802" cy="3082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1155C0-F82A-79E0-4C9A-A3C3D2483009}"/>
              </a:ext>
            </a:extLst>
          </p:cNvPr>
          <p:cNvCxnSpPr>
            <a:cxnSpLocks/>
          </p:cNvCxnSpPr>
          <p:nvPr/>
        </p:nvCxnSpPr>
        <p:spPr>
          <a:xfrm flipH="1" flipV="1">
            <a:off x="1725239" y="4077782"/>
            <a:ext cx="333097" cy="32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BE9E0D-ACB4-1B58-520F-2339F8F9A531}"/>
                  </a:ext>
                </a:extLst>
              </p:cNvPr>
              <p:cNvSpPr txBox="1"/>
              <p:nvPr/>
            </p:nvSpPr>
            <p:spPr>
              <a:xfrm>
                <a:off x="1445416" y="4385174"/>
                <a:ext cx="2855844" cy="442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Since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BE9E0D-ACB4-1B58-520F-2339F8F9A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416" y="4385174"/>
                <a:ext cx="2855844" cy="442557"/>
              </a:xfrm>
              <a:prstGeom prst="rect">
                <a:avLst/>
              </a:prstGeom>
              <a:blipFill>
                <a:blip r:embed="rId10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9D2439-FED3-7299-06A5-716A6A875F11}"/>
              </a:ext>
            </a:extLst>
          </p:cNvPr>
          <p:cNvCxnSpPr>
            <a:cxnSpLocks/>
          </p:cNvCxnSpPr>
          <p:nvPr/>
        </p:nvCxnSpPr>
        <p:spPr>
          <a:xfrm>
            <a:off x="3767207" y="3530087"/>
            <a:ext cx="2084916" cy="679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306136-0801-EE2B-4C66-BFBD49BB7089}"/>
              </a:ext>
            </a:extLst>
          </p:cNvPr>
          <p:cNvSpPr txBox="1"/>
          <p:nvPr/>
        </p:nvSpPr>
        <p:spPr>
          <a:xfrm>
            <a:off x="4392973" y="3468721"/>
            <a:ext cx="1629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Because</a:t>
            </a:r>
          </a:p>
        </p:txBody>
      </p:sp>
    </p:spTree>
    <p:extLst>
      <p:ext uri="{BB962C8B-B14F-4D97-AF65-F5344CB8AC3E}">
        <p14:creationId xmlns:p14="http://schemas.microsoft.com/office/powerpoint/2010/main" val="413427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1" grpId="0"/>
      <p:bldP spid="1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1761C-F2D4-4A0B-8CF6-5975A476E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CAC02-BFAE-05FB-0835-57CE4B0BA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Coronavirus Testing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A1D68-C039-6361-7B86-FADBCF92967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be the event where a person is infected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be the event where a person tests positive. Then we know: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Using this information, we want to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/>
                  <a:t>, i.e. the chance that if a person tests positive that they have Coronavirus.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We know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0.009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r>
                  <a:rPr lang="en-US"/>
                  <a:t>. Computing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a little trickier: 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</m:oMath>
                </a14:m>
                <a:endParaRPr lang="en-US" b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A1D68-C039-6361-7B86-FADBCF9296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644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D37CF3-7C8A-6B75-8270-95B77FD75162}"/>
                  </a:ext>
                </a:extLst>
              </p:cNvPr>
              <p:cNvSpPr txBox="1"/>
              <p:nvPr/>
            </p:nvSpPr>
            <p:spPr>
              <a:xfrm>
                <a:off x="1169336" y="1362960"/>
                <a:ext cx="1778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200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D37CF3-7C8A-6B75-8270-95B77FD75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336" y="1362960"/>
                <a:ext cx="177800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153B42-494C-80D8-FB95-EF2C565E7E0E}"/>
                  </a:ext>
                </a:extLst>
              </p:cNvPr>
              <p:cNvSpPr txBox="1"/>
              <p:nvPr/>
            </p:nvSpPr>
            <p:spPr>
              <a:xfrm>
                <a:off x="2991786" y="1359815"/>
                <a:ext cx="26543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sz="200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153B42-494C-80D8-FB95-EF2C565E7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786" y="1359815"/>
                <a:ext cx="2654300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1332E9-B6EB-F180-CF12-695E993CFEE5}"/>
                  </a:ext>
                </a:extLst>
              </p:cNvPr>
              <p:cNvSpPr txBox="1"/>
              <p:nvPr/>
            </p:nvSpPr>
            <p:spPr>
              <a:xfrm>
                <a:off x="5011086" y="1344655"/>
                <a:ext cx="2654300" cy="40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sz="200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1332E9-B6EB-F180-CF12-695E993CF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086" y="1344655"/>
                <a:ext cx="2654300" cy="400815"/>
              </a:xfrm>
              <a:prstGeom prst="rect">
                <a:avLst/>
              </a:prstGeom>
              <a:blipFill>
                <a:blip r:embed="rId6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584B3FF-BCDA-051F-EE2A-6B47D0734212}"/>
                  </a:ext>
                </a:extLst>
              </p:cNvPr>
              <p:cNvSpPr txBox="1"/>
              <p:nvPr/>
            </p:nvSpPr>
            <p:spPr>
              <a:xfrm>
                <a:off x="7813375" y="4734531"/>
                <a:ext cx="15088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584B3FF-BCDA-051F-EE2A-6B47D0734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375" y="4734531"/>
                <a:ext cx="150880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B2BE812B-3BD7-B3BE-5B78-CABD83D47704}"/>
              </a:ext>
            </a:extLst>
          </p:cNvPr>
          <p:cNvGrpSpPr/>
          <p:nvPr/>
        </p:nvGrpSpPr>
        <p:grpSpPr>
          <a:xfrm>
            <a:off x="5188140" y="3500164"/>
            <a:ext cx="3086497" cy="1542593"/>
            <a:chOff x="5188140" y="3500164"/>
            <a:chExt cx="3086497" cy="154259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FD1CA5-9B5E-33F1-8770-5254B39CA44C}"/>
                </a:ext>
              </a:extLst>
            </p:cNvPr>
            <p:cNvSpPr/>
            <p:nvPr/>
          </p:nvSpPr>
          <p:spPr>
            <a:xfrm>
              <a:off x="6598730" y="3500164"/>
              <a:ext cx="1597828" cy="12611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4963DE3-CABC-865B-C402-12D5A837526E}"/>
                </a:ext>
              </a:extLst>
            </p:cNvPr>
            <p:cNvSpPr/>
            <p:nvPr/>
          </p:nvSpPr>
          <p:spPr>
            <a:xfrm>
              <a:off x="7156960" y="4081796"/>
              <a:ext cx="660693" cy="494967"/>
            </a:xfrm>
            <a:custGeom>
              <a:avLst/>
              <a:gdLst>
                <a:gd name="connsiteX0" fmla="*/ 353512 w 660693"/>
                <a:gd name="connsiteY0" fmla="*/ 4430 h 494967"/>
                <a:gd name="connsiteX1" fmla="*/ 286837 w 660693"/>
                <a:gd name="connsiteY1" fmla="*/ 4430 h 494967"/>
                <a:gd name="connsiteX2" fmla="*/ 267787 w 660693"/>
                <a:gd name="connsiteY2" fmla="*/ 6811 h 494967"/>
                <a:gd name="connsiteX3" fmla="*/ 248737 w 660693"/>
                <a:gd name="connsiteY3" fmla="*/ 11573 h 494967"/>
                <a:gd name="connsiteX4" fmla="*/ 234449 w 660693"/>
                <a:gd name="connsiteY4" fmla="*/ 16336 h 494967"/>
                <a:gd name="connsiteX5" fmla="*/ 227306 w 660693"/>
                <a:gd name="connsiteY5" fmla="*/ 18717 h 494967"/>
                <a:gd name="connsiteX6" fmla="*/ 215399 w 660693"/>
                <a:gd name="connsiteY6" fmla="*/ 21098 h 494967"/>
                <a:gd name="connsiteX7" fmla="*/ 201112 w 660693"/>
                <a:gd name="connsiteY7" fmla="*/ 25861 h 494967"/>
                <a:gd name="connsiteX8" fmla="*/ 182062 w 660693"/>
                <a:gd name="connsiteY8" fmla="*/ 30623 h 494967"/>
                <a:gd name="connsiteX9" fmla="*/ 160631 w 660693"/>
                <a:gd name="connsiteY9" fmla="*/ 37767 h 494967"/>
                <a:gd name="connsiteX10" fmla="*/ 146343 w 660693"/>
                <a:gd name="connsiteY10" fmla="*/ 42530 h 494967"/>
                <a:gd name="connsiteX11" fmla="*/ 139199 w 660693"/>
                <a:gd name="connsiteY11" fmla="*/ 44911 h 494967"/>
                <a:gd name="connsiteX12" fmla="*/ 117768 w 660693"/>
                <a:gd name="connsiteY12" fmla="*/ 59198 h 494967"/>
                <a:gd name="connsiteX13" fmla="*/ 110624 w 660693"/>
                <a:gd name="connsiteY13" fmla="*/ 63961 h 494967"/>
                <a:gd name="connsiteX14" fmla="*/ 103481 w 660693"/>
                <a:gd name="connsiteY14" fmla="*/ 68723 h 494967"/>
                <a:gd name="connsiteX15" fmla="*/ 91574 w 660693"/>
                <a:gd name="connsiteY15" fmla="*/ 78248 h 494967"/>
                <a:gd name="connsiteX16" fmla="*/ 77287 w 660693"/>
                <a:gd name="connsiteY16" fmla="*/ 87773 h 494967"/>
                <a:gd name="connsiteX17" fmla="*/ 65381 w 660693"/>
                <a:gd name="connsiteY17" fmla="*/ 97298 h 494967"/>
                <a:gd name="connsiteX18" fmla="*/ 53474 w 660693"/>
                <a:gd name="connsiteY18" fmla="*/ 106823 h 494967"/>
                <a:gd name="connsiteX19" fmla="*/ 51093 w 660693"/>
                <a:gd name="connsiteY19" fmla="*/ 113967 h 494967"/>
                <a:gd name="connsiteX20" fmla="*/ 43949 w 660693"/>
                <a:gd name="connsiteY20" fmla="*/ 118730 h 494967"/>
                <a:gd name="connsiteX21" fmla="*/ 39187 w 660693"/>
                <a:gd name="connsiteY21" fmla="*/ 133017 h 494967"/>
                <a:gd name="connsiteX22" fmla="*/ 34424 w 660693"/>
                <a:gd name="connsiteY22" fmla="*/ 140161 h 494967"/>
                <a:gd name="connsiteX23" fmla="*/ 20137 w 660693"/>
                <a:gd name="connsiteY23" fmla="*/ 168736 h 494967"/>
                <a:gd name="connsiteX24" fmla="*/ 15374 w 660693"/>
                <a:gd name="connsiteY24" fmla="*/ 175880 h 494967"/>
                <a:gd name="connsiteX25" fmla="*/ 5849 w 660693"/>
                <a:gd name="connsiteY25" fmla="*/ 197311 h 494967"/>
                <a:gd name="connsiteX26" fmla="*/ 5849 w 660693"/>
                <a:gd name="connsiteY26" fmla="*/ 311611 h 494967"/>
                <a:gd name="connsiteX27" fmla="*/ 8231 w 660693"/>
                <a:gd name="connsiteY27" fmla="*/ 318755 h 494967"/>
                <a:gd name="connsiteX28" fmla="*/ 24899 w 660693"/>
                <a:gd name="connsiteY28" fmla="*/ 337805 h 494967"/>
                <a:gd name="connsiteX29" fmla="*/ 39187 w 660693"/>
                <a:gd name="connsiteY29" fmla="*/ 359236 h 494967"/>
                <a:gd name="connsiteX30" fmla="*/ 43949 w 660693"/>
                <a:gd name="connsiteY30" fmla="*/ 366380 h 494967"/>
                <a:gd name="connsiteX31" fmla="*/ 48712 w 660693"/>
                <a:gd name="connsiteY31" fmla="*/ 373523 h 494967"/>
                <a:gd name="connsiteX32" fmla="*/ 58237 w 660693"/>
                <a:gd name="connsiteY32" fmla="*/ 387811 h 494967"/>
                <a:gd name="connsiteX33" fmla="*/ 70143 w 660693"/>
                <a:gd name="connsiteY33" fmla="*/ 399717 h 494967"/>
                <a:gd name="connsiteX34" fmla="*/ 82049 w 660693"/>
                <a:gd name="connsiteY34" fmla="*/ 409242 h 494967"/>
                <a:gd name="connsiteX35" fmla="*/ 103481 w 660693"/>
                <a:gd name="connsiteY35" fmla="*/ 423530 h 494967"/>
                <a:gd name="connsiteX36" fmla="*/ 110624 w 660693"/>
                <a:gd name="connsiteY36" fmla="*/ 428292 h 494967"/>
                <a:gd name="connsiteX37" fmla="*/ 117768 w 660693"/>
                <a:gd name="connsiteY37" fmla="*/ 430673 h 494967"/>
                <a:gd name="connsiteX38" fmla="*/ 132056 w 660693"/>
                <a:gd name="connsiteY38" fmla="*/ 440198 h 494967"/>
                <a:gd name="connsiteX39" fmla="*/ 139199 w 660693"/>
                <a:gd name="connsiteY39" fmla="*/ 442580 h 494967"/>
                <a:gd name="connsiteX40" fmla="*/ 146343 w 660693"/>
                <a:gd name="connsiteY40" fmla="*/ 447342 h 494967"/>
                <a:gd name="connsiteX41" fmla="*/ 160631 w 660693"/>
                <a:gd name="connsiteY41" fmla="*/ 452105 h 494967"/>
                <a:gd name="connsiteX42" fmla="*/ 174918 w 660693"/>
                <a:gd name="connsiteY42" fmla="*/ 456867 h 494967"/>
                <a:gd name="connsiteX43" fmla="*/ 189206 w 660693"/>
                <a:gd name="connsiteY43" fmla="*/ 461630 h 494967"/>
                <a:gd name="connsiteX44" fmla="*/ 210637 w 660693"/>
                <a:gd name="connsiteY44" fmla="*/ 471155 h 494967"/>
                <a:gd name="connsiteX45" fmla="*/ 217781 w 660693"/>
                <a:gd name="connsiteY45" fmla="*/ 473536 h 494967"/>
                <a:gd name="connsiteX46" fmla="*/ 224924 w 660693"/>
                <a:gd name="connsiteY46" fmla="*/ 475917 h 494967"/>
                <a:gd name="connsiteX47" fmla="*/ 253499 w 660693"/>
                <a:gd name="connsiteY47" fmla="*/ 480680 h 494967"/>
                <a:gd name="connsiteX48" fmla="*/ 267787 w 660693"/>
                <a:gd name="connsiteY48" fmla="*/ 483061 h 494967"/>
                <a:gd name="connsiteX49" fmla="*/ 274931 w 660693"/>
                <a:gd name="connsiteY49" fmla="*/ 485442 h 494967"/>
                <a:gd name="connsiteX50" fmla="*/ 293981 w 660693"/>
                <a:gd name="connsiteY50" fmla="*/ 490205 h 494967"/>
                <a:gd name="connsiteX51" fmla="*/ 303506 w 660693"/>
                <a:gd name="connsiteY51" fmla="*/ 492586 h 494967"/>
                <a:gd name="connsiteX52" fmla="*/ 313031 w 660693"/>
                <a:gd name="connsiteY52" fmla="*/ 494967 h 494967"/>
                <a:gd name="connsiteX53" fmla="*/ 363037 w 660693"/>
                <a:gd name="connsiteY53" fmla="*/ 492586 h 494967"/>
                <a:gd name="connsiteX54" fmla="*/ 403518 w 660693"/>
                <a:gd name="connsiteY54" fmla="*/ 485442 h 494967"/>
                <a:gd name="connsiteX55" fmla="*/ 410662 w 660693"/>
                <a:gd name="connsiteY55" fmla="*/ 483061 h 494967"/>
                <a:gd name="connsiteX56" fmla="*/ 422568 w 660693"/>
                <a:gd name="connsiteY56" fmla="*/ 480680 h 494967"/>
                <a:gd name="connsiteX57" fmla="*/ 448762 w 660693"/>
                <a:gd name="connsiteY57" fmla="*/ 473536 h 494967"/>
                <a:gd name="connsiteX58" fmla="*/ 458287 w 660693"/>
                <a:gd name="connsiteY58" fmla="*/ 471155 h 494967"/>
                <a:gd name="connsiteX59" fmla="*/ 472574 w 660693"/>
                <a:gd name="connsiteY59" fmla="*/ 466392 h 494967"/>
                <a:gd name="connsiteX60" fmla="*/ 486862 w 660693"/>
                <a:gd name="connsiteY60" fmla="*/ 456867 h 494967"/>
                <a:gd name="connsiteX61" fmla="*/ 494006 w 660693"/>
                <a:gd name="connsiteY61" fmla="*/ 452105 h 494967"/>
                <a:gd name="connsiteX62" fmla="*/ 501149 w 660693"/>
                <a:gd name="connsiteY62" fmla="*/ 449723 h 494967"/>
                <a:gd name="connsiteX63" fmla="*/ 508293 w 660693"/>
                <a:gd name="connsiteY63" fmla="*/ 444961 h 494967"/>
                <a:gd name="connsiteX64" fmla="*/ 532106 w 660693"/>
                <a:gd name="connsiteY64" fmla="*/ 440198 h 494967"/>
                <a:gd name="connsiteX65" fmla="*/ 548774 w 660693"/>
                <a:gd name="connsiteY65" fmla="*/ 435436 h 494967"/>
                <a:gd name="connsiteX66" fmla="*/ 563062 w 660693"/>
                <a:gd name="connsiteY66" fmla="*/ 425911 h 494967"/>
                <a:gd name="connsiteX67" fmla="*/ 570206 w 660693"/>
                <a:gd name="connsiteY67" fmla="*/ 421148 h 494967"/>
                <a:gd name="connsiteX68" fmla="*/ 579731 w 660693"/>
                <a:gd name="connsiteY68" fmla="*/ 411623 h 494967"/>
                <a:gd name="connsiteX69" fmla="*/ 582112 w 660693"/>
                <a:gd name="connsiteY69" fmla="*/ 404480 h 494967"/>
                <a:gd name="connsiteX70" fmla="*/ 589256 w 660693"/>
                <a:gd name="connsiteY70" fmla="*/ 399717 h 494967"/>
                <a:gd name="connsiteX71" fmla="*/ 591637 w 660693"/>
                <a:gd name="connsiteY71" fmla="*/ 392573 h 494967"/>
                <a:gd name="connsiteX72" fmla="*/ 601162 w 660693"/>
                <a:gd name="connsiteY72" fmla="*/ 378286 h 494967"/>
                <a:gd name="connsiteX73" fmla="*/ 610687 w 660693"/>
                <a:gd name="connsiteY73" fmla="*/ 366380 h 494967"/>
                <a:gd name="connsiteX74" fmla="*/ 613068 w 660693"/>
                <a:gd name="connsiteY74" fmla="*/ 359236 h 494967"/>
                <a:gd name="connsiteX75" fmla="*/ 627356 w 660693"/>
                <a:gd name="connsiteY75" fmla="*/ 337805 h 494967"/>
                <a:gd name="connsiteX76" fmla="*/ 632118 w 660693"/>
                <a:gd name="connsiteY76" fmla="*/ 330661 h 494967"/>
                <a:gd name="connsiteX77" fmla="*/ 639262 w 660693"/>
                <a:gd name="connsiteY77" fmla="*/ 316373 h 494967"/>
                <a:gd name="connsiteX78" fmla="*/ 648787 w 660693"/>
                <a:gd name="connsiteY78" fmla="*/ 294942 h 494967"/>
                <a:gd name="connsiteX79" fmla="*/ 653549 w 660693"/>
                <a:gd name="connsiteY79" fmla="*/ 280655 h 494967"/>
                <a:gd name="connsiteX80" fmla="*/ 658312 w 660693"/>
                <a:gd name="connsiteY80" fmla="*/ 263986 h 494967"/>
                <a:gd name="connsiteX81" fmla="*/ 660693 w 660693"/>
                <a:gd name="connsiteY81" fmla="*/ 247317 h 494967"/>
                <a:gd name="connsiteX82" fmla="*/ 658312 w 660693"/>
                <a:gd name="connsiteY82" fmla="*/ 240173 h 494967"/>
                <a:gd name="connsiteX83" fmla="*/ 651168 w 660693"/>
                <a:gd name="connsiteY83" fmla="*/ 244936 h 494967"/>
                <a:gd name="connsiteX84" fmla="*/ 636881 w 660693"/>
                <a:gd name="connsiteY84" fmla="*/ 249698 h 494967"/>
                <a:gd name="connsiteX85" fmla="*/ 629737 w 660693"/>
                <a:gd name="connsiteY85" fmla="*/ 252080 h 494967"/>
                <a:gd name="connsiteX86" fmla="*/ 610687 w 660693"/>
                <a:gd name="connsiteY86" fmla="*/ 254461 h 494967"/>
                <a:gd name="connsiteX87" fmla="*/ 517818 w 660693"/>
                <a:gd name="connsiteY87" fmla="*/ 252080 h 494967"/>
                <a:gd name="connsiteX88" fmla="*/ 489243 w 660693"/>
                <a:gd name="connsiteY88" fmla="*/ 237792 h 494967"/>
                <a:gd name="connsiteX89" fmla="*/ 482099 w 660693"/>
                <a:gd name="connsiteY89" fmla="*/ 235411 h 494967"/>
                <a:gd name="connsiteX90" fmla="*/ 446381 w 660693"/>
                <a:gd name="connsiteY90" fmla="*/ 211598 h 494967"/>
                <a:gd name="connsiteX91" fmla="*/ 439237 w 660693"/>
                <a:gd name="connsiteY91" fmla="*/ 206836 h 494967"/>
                <a:gd name="connsiteX92" fmla="*/ 432093 w 660693"/>
                <a:gd name="connsiteY92" fmla="*/ 202073 h 494967"/>
                <a:gd name="connsiteX93" fmla="*/ 422568 w 660693"/>
                <a:gd name="connsiteY93" fmla="*/ 187786 h 494967"/>
                <a:gd name="connsiteX94" fmla="*/ 417806 w 660693"/>
                <a:gd name="connsiteY94" fmla="*/ 180642 h 494967"/>
                <a:gd name="connsiteX95" fmla="*/ 413043 w 660693"/>
                <a:gd name="connsiteY95" fmla="*/ 166355 h 494967"/>
                <a:gd name="connsiteX96" fmla="*/ 410662 w 660693"/>
                <a:gd name="connsiteY96" fmla="*/ 159211 h 494967"/>
                <a:gd name="connsiteX97" fmla="*/ 405899 w 660693"/>
                <a:gd name="connsiteY97" fmla="*/ 152067 h 494967"/>
                <a:gd name="connsiteX98" fmla="*/ 391612 w 660693"/>
                <a:gd name="connsiteY98" fmla="*/ 109205 h 494967"/>
                <a:gd name="connsiteX99" fmla="*/ 386849 w 660693"/>
                <a:gd name="connsiteY99" fmla="*/ 94917 h 494967"/>
                <a:gd name="connsiteX100" fmla="*/ 384468 w 660693"/>
                <a:gd name="connsiteY100" fmla="*/ 87773 h 494967"/>
                <a:gd name="connsiteX101" fmla="*/ 379706 w 660693"/>
                <a:gd name="connsiteY101" fmla="*/ 80630 h 494967"/>
                <a:gd name="connsiteX102" fmla="*/ 377324 w 660693"/>
                <a:gd name="connsiteY102" fmla="*/ 73486 h 494967"/>
                <a:gd name="connsiteX103" fmla="*/ 367799 w 660693"/>
                <a:gd name="connsiteY103" fmla="*/ 59198 h 494967"/>
                <a:gd name="connsiteX104" fmla="*/ 365418 w 660693"/>
                <a:gd name="connsiteY104" fmla="*/ 52055 h 494967"/>
                <a:gd name="connsiteX105" fmla="*/ 353512 w 660693"/>
                <a:gd name="connsiteY105" fmla="*/ 4430 h 49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60693" h="494967">
                  <a:moveTo>
                    <a:pt x="353512" y="4430"/>
                  </a:moveTo>
                  <a:cubicBezTo>
                    <a:pt x="340415" y="-3507"/>
                    <a:pt x="338849" y="962"/>
                    <a:pt x="286837" y="4430"/>
                  </a:cubicBezTo>
                  <a:cubicBezTo>
                    <a:pt x="280452" y="4856"/>
                    <a:pt x="274077" y="5632"/>
                    <a:pt x="267787" y="6811"/>
                  </a:cubicBezTo>
                  <a:cubicBezTo>
                    <a:pt x="261354" y="8017"/>
                    <a:pt x="254946" y="9503"/>
                    <a:pt x="248737" y="11573"/>
                  </a:cubicBezTo>
                  <a:lnTo>
                    <a:pt x="234449" y="16336"/>
                  </a:lnTo>
                  <a:cubicBezTo>
                    <a:pt x="232068" y="17130"/>
                    <a:pt x="229767" y="18225"/>
                    <a:pt x="227306" y="18717"/>
                  </a:cubicBezTo>
                  <a:cubicBezTo>
                    <a:pt x="223337" y="19511"/>
                    <a:pt x="219304" y="20033"/>
                    <a:pt x="215399" y="21098"/>
                  </a:cubicBezTo>
                  <a:cubicBezTo>
                    <a:pt x="210556" y="22419"/>
                    <a:pt x="205982" y="24644"/>
                    <a:pt x="201112" y="25861"/>
                  </a:cubicBezTo>
                  <a:cubicBezTo>
                    <a:pt x="194762" y="27448"/>
                    <a:pt x="188271" y="28553"/>
                    <a:pt x="182062" y="30623"/>
                  </a:cubicBezTo>
                  <a:lnTo>
                    <a:pt x="160631" y="37767"/>
                  </a:lnTo>
                  <a:lnTo>
                    <a:pt x="146343" y="42530"/>
                  </a:lnTo>
                  <a:lnTo>
                    <a:pt x="139199" y="44911"/>
                  </a:lnTo>
                  <a:lnTo>
                    <a:pt x="117768" y="59198"/>
                  </a:lnTo>
                  <a:lnTo>
                    <a:pt x="110624" y="63961"/>
                  </a:lnTo>
                  <a:lnTo>
                    <a:pt x="103481" y="68723"/>
                  </a:lnTo>
                  <a:cubicBezTo>
                    <a:pt x="94680" y="81924"/>
                    <a:pt x="103754" y="71482"/>
                    <a:pt x="91574" y="78248"/>
                  </a:cubicBezTo>
                  <a:cubicBezTo>
                    <a:pt x="86571" y="81028"/>
                    <a:pt x="77287" y="87773"/>
                    <a:pt x="77287" y="87773"/>
                  </a:cubicBezTo>
                  <a:cubicBezTo>
                    <a:pt x="63636" y="108249"/>
                    <a:pt x="81813" y="84152"/>
                    <a:pt x="65381" y="97298"/>
                  </a:cubicBezTo>
                  <a:cubicBezTo>
                    <a:pt x="49995" y="109607"/>
                    <a:pt x="71428" y="100839"/>
                    <a:pt x="53474" y="106823"/>
                  </a:cubicBezTo>
                  <a:cubicBezTo>
                    <a:pt x="52680" y="109204"/>
                    <a:pt x="52661" y="112007"/>
                    <a:pt x="51093" y="113967"/>
                  </a:cubicBezTo>
                  <a:cubicBezTo>
                    <a:pt x="49305" y="116202"/>
                    <a:pt x="45466" y="116303"/>
                    <a:pt x="43949" y="118730"/>
                  </a:cubicBezTo>
                  <a:cubicBezTo>
                    <a:pt x="41288" y="122987"/>
                    <a:pt x="40774" y="128255"/>
                    <a:pt x="39187" y="133017"/>
                  </a:cubicBezTo>
                  <a:cubicBezTo>
                    <a:pt x="38282" y="135732"/>
                    <a:pt x="36012" y="137780"/>
                    <a:pt x="34424" y="140161"/>
                  </a:cubicBezTo>
                  <a:cubicBezTo>
                    <a:pt x="27852" y="159877"/>
                    <a:pt x="32446" y="150272"/>
                    <a:pt x="20137" y="168736"/>
                  </a:cubicBezTo>
                  <a:lnTo>
                    <a:pt x="15374" y="175880"/>
                  </a:lnTo>
                  <a:cubicBezTo>
                    <a:pt x="9707" y="192882"/>
                    <a:pt x="13397" y="185990"/>
                    <a:pt x="5849" y="197311"/>
                  </a:cubicBezTo>
                  <a:cubicBezTo>
                    <a:pt x="-4832" y="240041"/>
                    <a:pt x="1563" y="210889"/>
                    <a:pt x="5849" y="311611"/>
                  </a:cubicBezTo>
                  <a:cubicBezTo>
                    <a:pt x="5956" y="314119"/>
                    <a:pt x="7012" y="316561"/>
                    <a:pt x="8231" y="318755"/>
                  </a:cubicBezTo>
                  <a:cubicBezTo>
                    <a:pt x="16402" y="333462"/>
                    <a:pt x="14465" y="330847"/>
                    <a:pt x="24899" y="337805"/>
                  </a:cubicBezTo>
                  <a:lnTo>
                    <a:pt x="39187" y="359236"/>
                  </a:lnTo>
                  <a:lnTo>
                    <a:pt x="43949" y="366380"/>
                  </a:lnTo>
                  <a:lnTo>
                    <a:pt x="48712" y="373523"/>
                  </a:lnTo>
                  <a:cubicBezTo>
                    <a:pt x="52897" y="386078"/>
                    <a:pt x="48327" y="375918"/>
                    <a:pt x="58237" y="387811"/>
                  </a:cubicBezTo>
                  <a:cubicBezTo>
                    <a:pt x="68158" y="399717"/>
                    <a:pt x="57046" y="390987"/>
                    <a:pt x="70143" y="399717"/>
                  </a:cubicBezTo>
                  <a:cubicBezTo>
                    <a:pt x="78944" y="412917"/>
                    <a:pt x="69871" y="402477"/>
                    <a:pt x="82049" y="409242"/>
                  </a:cubicBezTo>
                  <a:cubicBezTo>
                    <a:pt x="82061" y="409249"/>
                    <a:pt x="99903" y="421145"/>
                    <a:pt x="103481" y="423530"/>
                  </a:cubicBezTo>
                  <a:cubicBezTo>
                    <a:pt x="105862" y="425117"/>
                    <a:pt x="107909" y="427387"/>
                    <a:pt x="110624" y="428292"/>
                  </a:cubicBezTo>
                  <a:lnTo>
                    <a:pt x="117768" y="430673"/>
                  </a:lnTo>
                  <a:cubicBezTo>
                    <a:pt x="122531" y="433848"/>
                    <a:pt x="126626" y="438387"/>
                    <a:pt x="132056" y="440198"/>
                  </a:cubicBezTo>
                  <a:cubicBezTo>
                    <a:pt x="134437" y="440992"/>
                    <a:pt x="136954" y="441457"/>
                    <a:pt x="139199" y="442580"/>
                  </a:cubicBezTo>
                  <a:cubicBezTo>
                    <a:pt x="141759" y="443860"/>
                    <a:pt x="143728" y="446180"/>
                    <a:pt x="146343" y="447342"/>
                  </a:cubicBezTo>
                  <a:cubicBezTo>
                    <a:pt x="150931" y="449381"/>
                    <a:pt x="155868" y="450517"/>
                    <a:pt x="160631" y="452105"/>
                  </a:cubicBezTo>
                  <a:lnTo>
                    <a:pt x="174918" y="456867"/>
                  </a:lnTo>
                  <a:cubicBezTo>
                    <a:pt x="174923" y="456869"/>
                    <a:pt x="189202" y="461627"/>
                    <a:pt x="189206" y="461630"/>
                  </a:cubicBezTo>
                  <a:cubicBezTo>
                    <a:pt x="200525" y="469176"/>
                    <a:pt x="193635" y="465488"/>
                    <a:pt x="210637" y="471155"/>
                  </a:cubicBezTo>
                  <a:lnTo>
                    <a:pt x="217781" y="473536"/>
                  </a:lnTo>
                  <a:cubicBezTo>
                    <a:pt x="220162" y="474330"/>
                    <a:pt x="222463" y="475425"/>
                    <a:pt x="224924" y="475917"/>
                  </a:cubicBezTo>
                  <a:cubicBezTo>
                    <a:pt x="245877" y="480107"/>
                    <a:pt x="227911" y="476743"/>
                    <a:pt x="253499" y="480680"/>
                  </a:cubicBezTo>
                  <a:cubicBezTo>
                    <a:pt x="258271" y="481414"/>
                    <a:pt x="263074" y="482014"/>
                    <a:pt x="267787" y="483061"/>
                  </a:cubicBezTo>
                  <a:cubicBezTo>
                    <a:pt x="270237" y="483605"/>
                    <a:pt x="272509" y="484782"/>
                    <a:pt x="274931" y="485442"/>
                  </a:cubicBezTo>
                  <a:cubicBezTo>
                    <a:pt x="281246" y="487164"/>
                    <a:pt x="287631" y="488617"/>
                    <a:pt x="293981" y="490205"/>
                  </a:cubicBezTo>
                  <a:lnTo>
                    <a:pt x="303506" y="492586"/>
                  </a:lnTo>
                  <a:lnTo>
                    <a:pt x="313031" y="494967"/>
                  </a:lnTo>
                  <a:cubicBezTo>
                    <a:pt x="329700" y="494173"/>
                    <a:pt x="346392" y="493775"/>
                    <a:pt x="363037" y="492586"/>
                  </a:cubicBezTo>
                  <a:cubicBezTo>
                    <a:pt x="370643" y="492043"/>
                    <a:pt x="398829" y="487005"/>
                    <a:pt x="403518" y="485442"/>
                  </a:cubicBezTo>
                  <a:cubicBezTo>
                    <a:pt x="405899" y="484648"/>
                    <a:pt x="408227" y="483670"/>
                    <a:pt x="410662" y="483061"/>
                  </a:cubicBezTo>
                  <a:cubicBezTo>
                    <a:pt x="414588" y="482079"/>
                    <a:pt x="418624" y="481590"/>
                    <a:pt x="422568" y="480680"/>
                  </a:cubicBezTo>
                  <a:cubicBezTo>
                    <a:pt x="466716" y="470492"/>
                    <a:pt x="426717" y="479834"/>
                    <a:pt x="448762" y="473536"/>
                  </a:cubicBezTo>
                  <a:cubicBezTo>
                    <a:pt x="451909" y="472637"/>
                    <a:pt x="455152" y="472095"/>
                    <a:pt x="458287" y="471155"/>
                  </a:cubicBezTo>
                  <a:cubicBezTo>
                    <a:pt x="463095" y="469712"/>
                    <a:pt x="468397" y="469177"/>
                    <a:pt x="472574" y="466392"/>
                  </a:cubicBezTo>
                  <a:lnTo>
                    <a:pt x="486862" y="456867"/>
                  </a:lnTo>
                  <a:cubicBezTo>
                    <a:pt x="489243" y="455280"/>
                    <a:pt x="491291" y="453010"/>
                    <a:pt x="494006" y="452105"/>
                  </a:cubicBezTo>
                  <a:cubicBezTo>
                    <a:pt x="496387" y="451311"/>
                    <a:pt x="498904" y="450846"/>
                    <a:pt x="501149" y="449723"/>
                  </a:cubicBezTo>
                  <a:cubicBezTo>
                    <a:pt x="503709" y="448443"/>
                    <a:pt x="505733" y="446241"/>
                    <a:pt x="508293" y="444961"/>
                  </a:cubicBezTo>
                  <a:cubicBezTo>
                    <a:pt x="515278" y="441469"/>
                    <a:pt x="525214" y="441451"/>
                    <a:pt x="532106" y="440198"/>
                  </a:cubicBezTo>
                  <a:cubicBezTo>
                    <a:pt x="538687" y="439001"/>
                    <a:pt x="542651" y="437477"/>
                    <a:pt x="548774" y="435436"/>
                  </a:cubicBezTo>
                  <a:lnTo>
                    <a:pt x="563062" y="425911"/>
                  </a:lnTo>
                  <a:lnTo>
                    <a:pt x="570206" y="421148"/>
                  </a:lnTo>
                  <a:cubicBezTo>
                    <a:pt x="576555" y="402102"/>
                    <a:pt x="567032" y="424322"/>
                    <a:pt x="579731" y="411623"/>
                  </a:cubicBezTo>
                  <a:cubicBezTo>
                    <a:pt x="581506" y="409848"/>
                    <a:pt x="580544" y="406440"/>
                    <a:pt x="582112" y="404480"/>
                  </a:cubicBezTo>
                  <a:cubicBezTo>
                    <a:pt x="583900" y="402245"/>
                    <a:pt x="586875" y="401305"/>
                    <a:pt x="589256" y="399717"/>
                  </a:cubicBezTo>
                  <a:cubicBezTo>
                    <a:pt x="590050" y="397336"/>
                    <a:pt x="590418" y="394767"/>
                    <a:pt x="591637" y="392573"/>
                  </a:cubicBezTo>
                  <a:cubicBezTo>
                    <a:pt x="594417" y="387570"/>
                    <a:pt x="601162" y="378286"/>
                    <a:pt x="601162" y="378286"/>
                  </a:cubicBezTo>
                  <a:cubicBezTo>
                    <a:pt x="607147" y="360329"/>
                    <a:pt x="598377" y="381767"/>
                    <a:pt x="610687" y="366380"/>
                  </a:cubicBezTo>
                  <a:cubicBezTo>
                    <a:pt x="612255" y="364420"/>
                    <a:pt x="611849" y="361430"/>
                    <a:pt x="613068" y="359236"/>
                  </a:cubicBezTo>
                  <a:cubicBezTo>
                    <a:pt x="613086" y="359204"/>
                    <a:pt x="624964" y="341392"/>
                    <a:pt x="627356" y="337805"/>
                  </a:cubicBezTo>
                  <a:cubicBezTo>
                    <a:pt x="628944" y="335424"/>
                    <a:pt x="631213" y="333376"/>
                    <a:pt x="632118" y="330661"/>
                  </a:cubicBezTo>
                  <a:cubicBezTo>
                    <a:pt x="635404" y="320802"/>
                    <a:pt x="633107" y="325605"/>
                    <a:pt x="639262" y="316373"/>
                  </a:cubicBezTo>
                  <a:cubicBezTo>
                    <a:pt x="644929" y="299371"/>
                    <a:pt x="641239" y="306263"/>
                    <a:pt x="648787" y="294942"/>
                  </a:cubicBezTo>
                  <a:cubicBezTo>
                    <a:pt x="650374" y="290180"/>
                    <a:pt x="652331" y="285525"/>
                    <a:pt x="653549" y="280655"/>
                  </a:cubicBezTo>
                  <a:cubicBezTo>
                    <a:pt x="656540" y="268695"/>
                    <a:pt x="654896" y="274235"/>
                    <a:pt x="658312" y="263986"/>
                  </a:cubicBezTo>
                  <a:cubicBezTo>
                    <a:pt x="659106" y="258430"/>
                    <a:pt x="660693" y="252930"/>
                    <a:pt x="660693" y="247317"/>
                  </a:cubicBezTo>
                  <a:cubicBezTo>
                    <a:pt x="660693" y="244807"/>
                    <a:pt x="660747" y="240782"/>
                    <a:pt x="658312" y="240173"/>
                  </a:cubicBezTo>
                  <a:cubicBezTo>
                    <a:pt x="655535" y="239479"/>
                    <a:pt x="653783" y="243774"/>
                    <a:pt x="651168" y="244936"/>
                  </a:cubicBezTo>
                  <a:cubicBezTo>
                    <a:pt x="646581" y="246975"/>
                    <a:pt x="641643" y="248111"/>
                    <a:pt x="636881" y="249698"/>
                  </a:cubicBezTo>
                  <a:cubicBezTo>
                    <a:pt x="634500" y="250492"/>
                    <a:pt x="632228" y="251769"/>
                    <a:pt x="629737" y="252080"/>
                  </a:cubicBezTo>
                  <a:lnTo>
                    <a:pt x="610687" y="254461"/>
                  </a:lnTo>
                  <a:cubicBezTo>
                    <a:pt x="579731" y="253667"/>
                    <a:pt x="548716" y="254140"/>
                    <a:pt x="517818" y="252080"/>
                  </a:cubicBezTo>
                  <a:cubicBezTo>
                    <a:pt x="497577" y="250731"/>
                    <a:pt x="508305" y="244145"/>
                    <a:pt x="489243" y="237792"/>
                  </a:cubicBezTo>
                  <a:lnTo>
                    <a:pt x="482099" y="235411"/>
                  </a:lnTo>
                  <a:lnTo>
                    <a:pt x="446381" y="211598"/>
                  </a:lnTo>
                  <a:lnTo>
                    <a:pt x="439237" y="206836"/>
                  </a:lnTo>
                  <a:lnTo>
                    <a:pt x="432093" y="202073"/>
                  </a:lnTo>
                  <a:lnTo>
                    <a:pt x="422568" y="187786"/>
                  </a:lnTo>
                  <a:cubicBezTo>
                    <a:pt x="420981" y="185405"/>
                    <a:pt x="418711" y="183357"/>
                    <a:pt x="417806" y="180642"/>
                  </a:cubicBezTo>
                  <a:lnTo>
                    <a:pt x="413043" y="166355"/>
                  </a:lnTo>
                  <a:cubicBezTo>
                    <a:pt x="412249" y="163974"/>
                    <a:pt x="412054" y="161299"/>
                    <a:pt x="410662" y="159211"/>
                  </a:cubicBezTo>
                  <a:lnTo>
                    <a:pt x="405899" y="152067"/>
                  </a:lnTo>
                  <a:lnTo>
                    <a:pt x="391612" y="109205"/>
                  </a:lnTo>
                  <a:lnTo>
                    <a:pt x="386849" y="94917"/>
                  </a:lnTo>
                  <a:cubicBezTo>
                    <a:pt x="386055" y="92536"/>
                    <a:pt x="385860" y="89862"/>
                    <a:pt x="384468" y="87773"/>
                  </a:cubicBezTo>
                  <a:cubicBezTo>
                    <a:pt x="382881" y="85392"/>
                    <a:pt x="380986" y="83189"/>
                    <a:pt x="379706" y="80630"/>
                  </a:cubicBezTo>
                  <a:cubicBezTo>
                    <a:pt x="378583" y="78385"/>
                    <a:pt x="378543" y="75680"/>
                    <a:pt x="377324" y="73486"/>
                  </a:cubicBezTo>
                  <a:cubicBezTo>
                    <a:pt x="374544" y="68482"/>
                    <a:pt x="367799" y="59198"/>
                    <a:pt x="367799" y="59198"/>
                  </a:cubicBezTo>
                  <a:cubicBezTo>
                    <a:pt x="367005" y="56817"/>
                    <a:pt x="366637" y="54249"/>
                    <a:pt x="365418" y="52055"/>
                  </a:cubicBezTo>
                  <a:cubicBezTo>
                    <a:pt x="355453" y="34117"/>
                    <a:pt x="366609" y="12367"/>
                    <a:pt x="353512" y="4430"/>
                  </a:cubicBez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AF901B1-0F75-33BD-19B9-5AA0752B754E}"/>
                </a:ext>
              </a:extLst>
            </p:cNvPr>
            <p:cNvSpPr/>
            <p:nvPr/>
          </p:nvSpPr>
          <p:spPr>
            <a:xfrm>
              <a:off x="7504314" y="3664297"/>
              <a:ext cx="469900" cy="6637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4403174-E43D-51BD-99F6-74AE5B7FD182}"/>
                </a:ext>
              </a:extLst>
            </p:cNvPr>
            <p:cNvSpPr/>
            <p:nvPr/>
          </p:nvSpPr>
          <p:spPr>
            <a:xfrm>
              <a:off x="7154276" y="4082762"/>
              <a:ext cx="663780" cy="50077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535897A-8642-28AE-E398-6577B53FFEF4}"/>
                    </a:ext>
                  </a:extLst>
                </p:cNvPr>
                <p:cNvSpPr txBox="1"/>
                <p:nvPr/>
              </p:nvSpPr>
              <p:spPr>
                <a:xfrm>
                  <a:off x="5188140" y="4063491"/>
                  <a:ext cx="21160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535897A-8642-28AE-E398-6577B53FFE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8140" y="4063491"/>
                  <a:ext cx="2116072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1C26B81-0475-ECB5-F42C-023C5370526A}"/>
                </a:ext>
              </a:extLst>
            </p:cNvPr>
            <p:cNvSpPr/>
            <p:nvPr/>
          </p:nvSpPr>
          <p:spPr>
            <a:xfrm>
              <a:off x="7519606" y="4092349"/>
              <a:ext cx="293769" cy="225420"/>
            </a:xfrm>
            <a:custGeom>
              <a:avLst/>
              <a:gdLst>
                <a:gd name="connsiteX0" fmla="*/ 25791 w 293769"/>
                <a:gd name="connsiteY0" fmla="*/ 226 h 225420"/>
                <a:gd name="connsiteX1" fmla="*/ 9916 w 293769"/>
                <a:gd name="connsiteY1" fmla="*/ 3401 h 225420"/>
                <a:gd name="connsiteX2" fmla="*/ 391 w 293769"/>
                <a:gd name="connsiteY2" fmla="*/ 6576 h 225420"/>
                <a:gd name="connsiteX3" fmla="*/ 3566 w 293769"/>
                <a:gd name="connsiteY3" fmla="*/ 16101 h 225420"/>
                <a:gd name="connsiteX4" fmla="*/ 9916 w 293769"/>
                <a:gd name="connsiteY4" fmla="*/ 25626 h 225420"/>
                <a:gd name="connsiteX5" fmla="*/ 13091 w 293769"/>
                <a:gd name="connsiteY5" fmla="*/ 35151 h 225420"/>
                <a:gd name="connsiteX6" fmla="*/ 19441 w 293769"/>
                <a:gd name="connsiteY6" fmla="*/ 44676 h 225420"/>
                <a:gd name="connsiteX7" fmla="*/ 25791 w 293769"/>
                <a:gd name="connsiteY7" fmla="*/ 63726 h 225420"/>
                <a:gd name="connsiteX8" fmla="*/ 35316 w 293769"/>
                <a:gd name="connsiteY8" fmla="*/ 82776 h 225420"/>
                <a:gd name="connsiteX9" fmla="*/ 41666 w 293769"/>
                <a:gd name="connsiteY9" fmla="*/ 92301 h 225420"/>
                <a:gd name="connsiteX10" fmla="*/ 51191 w 293769"/>
                <a:gd name="connsiteY10" fmla="*/ 120876 h 225420"/>
                <a:gd name="connsiteX11" fmla="*/ 54366 w 293769"/>
                <a:gd name="connsiteY11" fmla="*/ 130401 h 225420"/>
                <a:gd name="connsiteX12" fmla="*/ 63891 w 293769"/>
                <a:gd name="connsiteY12" fmla="*/ 136751 h 225420"/>
                <a:gd name="connsiteX13" fmla="*/ 73416 w 293769"/>
                <a:gd name="connsiteY13" fmla="*/ 155801 h 225420"/>
                <a:gd name="connsiteX14" fmla="*/ 82941 w 293769"/>
                <a:gd name="connsiteY14" fmla="*/ 162151 h 225420"/>
                <a:gd name="connsiteX15" fmla="*/ 98816 w 293769"/>
                <a:gd name="connsiteY15" fmla="*/ 174851 h 225420"/>
                <a:gd name="connsiteX16" fmla="*/ 117866 w 293769"/>
                <a:gd name="connsiteY16" fmla="*/ 187551 h 225420"/>
                <a:gd name="connsiteX17" fmla="*/ 146441 w 293769"/>
                <a:gd name="connsiteY17" fmla="*/ 206601 h 225420"/>
                <a:gd name="connsiteX18" fmla="*/ 175016 w 293769"/>
                <a:gd name="connsiteY18" fmla="*/ 219301 h 225420"/>
                <a:gd name="connsiteX19" fmla="*/ 184541 w 293769"/>
                <a:gd name="connsiteY19" fmla="*/ 222476 h 225420"/>
                <a:gd name="connsiteX20" fmla="*/ 289316 w 293769"/>
                <a:gd name="connsiteY20" fmla="*/ 219301 h 225420"/>
                <a:gd name="connsiteX21" fmla="*/ 286141 w 293769"/>
                <a:gd name="connsiteY21" fmla="*/ 184376 h 225420"/>
                <a:gd name="connsiteX22" fmla="*/ 276616 w 293769"/>
                <a:gd name="connsiteY22" fmla="*/ 165326 h 225420"/>
                <a:gd name="connsiteX23" fmla="*/ 267091 w 293769"/>
                <a:gd name="connsiteY23" fmla="*/ 158976 h 225420"/>
                <a:gd name="connsiteX24" fmla="*/ 254391 w 293769"/>
                <a:gd name="connsiteY24" fmla="*/ 143101 h 225420"/>
                <a:gd name="connsiteX25" fmla="*/ 241691 w 293769"/>
                <a:gd name="connsiteY25" fmla="*/ 127226 h 225420"/>
                <a:gd name="connsiteX26" fmla="*/ 225816 w 293769"/>
                <a:gd name="connsiteY26" fmla="*/ 108176 h 225420"/>
                <a:gd name="connsiteX27" fmla="*/ 216291 w 293769"/>
                <a:gd name="connsiteY27" fmla="*/ 101826 h 225420"/>
                <a:gd name="connsiteX28" fmla="*/ 203591 w 293769"/>
                <a:gd name="connsiteY28" fmla="*/ 73251 h 225420"/>
                <a:gd name="connsiteX29" fmla="*/ 175016 w 293769"/>
                <a:gd name="connsiteY29" fmla="*/ 60551 h 225420"/>
                <a:gd name="connsiteX30" fmla="*/ 136916 w 293769"/>
                <a:gd name="connsiteY30" fmla="*/ 47851 h 225420"/>
                <a:gd name="connsiteX31" fmla="*/ 127391 w 293769"/>
                <a:gd name="connsiteY31" fmla="*/ 44676 h 225420"/>
                <a:gd name="connsiteX32" fmla="*/ 117866 w 293769"/>
                <a:gd name="connsiteY32" fmla="*/ 41501 h 225420"/>
                <a:gd name="connsiteX33" fmla="*/ 98816 w 293769"/>
                <a:gd name="connsiteY33" fmla="*/ 28801 h 225420"/>
                <a:gd name="connsiteX34" fmla="*/ 89291 w 293769"/>
                <a:gd name="connsiteY34" fmla="*/ 22451 h 225420"/>
                <a:gd name="connsiteX35" fmla="*/ 70241 w 293769"/>
                <a:gd name="connsiteY35" fmla="*/ 16101 h 225420"/>
                <a:gd name="connsiteX36" fmla="*/ 60716 w 293769"/>
                <a:gd name="connsiteY36" fmla="*/ 9751 h 225420"/>
                <a:gd name="connsiteX37" fmla="*/ 25791 w 293769"/>
                <a:gd name="connsiteY37" fmla="*/ 226 h 22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93769" h="225420">
                  <a:moveTo>
                    <a:pt x="25791" y="226"/>
                  </a:moveTo>
                  <a:cubicBezTo>
                    <a:pt x="17324" y="-832"/>
                    <a:pt x="15151" y="2092"/>
                    <a:pt x="9916" y="3401"/>
                  </a:cubicBezTo>
                  <a:cubicBezTo>
                    <a:pt x="6669" y="4213"/>
                    <a:pt x="1888" y="3583"/>
                    <a:pt x="391" y="6576"/>
                  </a:cubicBezTo>
                  <a:cubicBezTo>
                    <a:pt x="-1106" y="9569"/>
                    <a:pt x="2069" y="13108"/>
                    <a:pt x="3566" y="16101"/>
                  </a:cubicBezTo>
                  <a:cubicBezTo>
                    <a:pt x="5273" y="19514"/>
                    <a:pt x="8209" y="22213"/>
                    <a:pt x="9916" y="25626"/>
                  </a:cubicBezTo>
                  <a:cubicBezTo>
                    <a:pt x="11413" y="28619"/>
                    <a:pt x="11594" y="32158"/>
                    <a:pt x="13091" y="35151"/>
                  </a:cubicBezTo>
                  <a:cubicBezTo>
                    <a:pt x="14798" y="38564"/>
                    <a:pt x="17891" y="41189"/>
                    <a:pt x="19441" y="44676"/>
                  </a:cubicBezTo>
                  <a:cubicBezTo>
                    <a:pt x="22159" y="50793"/>
                    <a:pt x="22078" y="58157"/>
                    <a:pt x="25791" y="63726"/>
                  </a:cubicBezTo>
                  <a:cubicBezTo>
                    <a:pt x="43989" y="91023"/>
                    <a:pt x="22171" y="56486"/>
                    <a:pt x="35316" y="82776"/>
                  </a:cubicBezTo>
                  <a:cubicBezTo>
                    <a:pt x="37023" y="86189"/>
                    <a:pt x="40116" y="88814"/>
                    <a:pt x="41666" y="92301"/>
                  </a:cubicBezTo>
                  <a:lnTo>
                    <a:pt x="51191" y="120876"/>
                  </a:lnTo>
                  <a:cubicBezTo>
                    <a:pt x="52249" y="124051"/>
                    <a:pt x="51581" y="128545"/>
                    <a:pt x="54366" y="130401"/>
                  </a:cubicBezTo>
                  <a:lnTo>
                    <a:pt x="63891" y="136751"/>
                  </a:lnTo>
                  <a:cubicBezTo>
                    <a:pt x="66473" y="144498"/>
                    <a:pt x="67261" y="149646"/>
                    <a:pt x="73416" y="155801"/>
                  </a:cubicBezTo>
                  <a:cubicBezTo>
                    <a:pt x="76114" y="158499"/>
                    <a:pt x="79766" y="160034"/>
                    <a:pt x="82941" y="162151"/>
                  </a:cubicBezTo>
                  <a:cubicBezTo>
                    <a:pt x="94674" y="179750"/>
                    <a:pt x="82578" y="165830"/>
                    <a:pt x="98816" y="174851"/>
                  </a:cubicBezTo>
                  <a:cubicBezTo>
                    <a:pt x="105487" y="178557"/>
                    <a:pt x="111516" y="183318"/>
                    <a:pt x="117866" y="187551"/>
                  </a:cubicBezTo>
                  <a:lnTo>
                    <a:pt x="146441" y="206601"/>
                  </a:lnTo>
                  <a:cubicBezTo>
                    <a:pt x="161535" y="216664"/>
                    <a:pt x="152346" y="211744"/>
                    <a:pt x="175016" y="219301"/>
                  </a:cubicBezTo>
                  <a:lnTo>
                    <a:pt x="184541" y="222476"/>
                  </a:lnTo>
                  <a:cubicBezTo>
                    <a:pt x="219466" y="221418"/>
                    <a:pt x="256600" y="231570"/>
                    <a:pt x="289316" y="219301"/>
                  </a:cubicBezTo>
                  <a:cubicBezTo>
                    <a:pt x="300261" y="215196"/>
                    <a:pt x="287794" y="195948"/>
                    <a:pt x="286141" y="184376"/>
                  </a:cubicBezTo>
                  <a:cubicBezTo>
                    <a:pt x="285280" y="178351"/>
                    <a:pt x="280808" y="169518"/>
                    <a:pt x="276616" y="165326"/>
                  </a:cubicBezTo>
                  <a:cubicBezTo>
                    <a:pt x="273918" y="162628"/>
                    <a:pt x="270266" y="161093"/>
                    <a:pt x="267091" y="158976"/>
                  </a:cubicBezTo>
                  <a:cubicBezTo>
                    <a:pt x="259111" y="135035"/>
                    <a:pt x="270804" y="163617"/>
                    <a:pt x="254391" y="143101"/>
                  </a:cubicBezTo>
                  <a:cubicBezTo>
                    <a:pt x="236864" y="121193"/>
                    <a:pt x="268988" y="145424"/>
                    <a:pt x="241691" y="127226"/>
                  </a:cubicBezTo>
                  <a:cubicBezTo>
                    <a:pt x="235447" y="117860"/>
                    <a:pt x="234983" y="115816"/>
                    <a:pt x="225816" y="108176"/>
                  </a:cubicBezTo>
                  <a:cubicBezTo>
                    <a:pt x="222885" y="105733"/>
                    <a:pt x="219466" y="103943"/>
                    <a:pt x="216291" y="101826"/>
                  </a:cubicBezTo>
                  <a:cubicBezTo>
                    <a:pt x="213147" y="92395"/>
                    <a:pt x="211138" y="80798"/>
                    <a:pt x="203591" y="73251"/>
                  </a:cubicBezTo>
                  <a:cubicBezTo>
                    <a:pt x="196044" y="65704"/>
                    <a:pt x="184447" y="63695"/>
                    <a:pt x="175016" y="60551"/>
                  </a:cubicBezTo>
                  <a:lnTo>
                    <a:pt x="136916" y="47851"/>
                  </a:lnTo>
                  <a:lnTo>
                    <a:pt x="127391" y="44676"/>
                  </a:lnTo>
                  <a:cubicBezTo>
                    <a:pt x="124216" y="43618"/>
                    <a:pt x="120651" y="43357"/>
                    <a:pt x="117866" y="41501"/>
                  </a:cubicBezTo>
                  <a:lnTo>
                    <a:pt x="98816" y="28801"/>
                  </a:lnTo>
                  <a:cubicBezTo>
                    <a:pt x="95641" y="26684"/>
                    <a:pt x="92911" y="23658"/>
                    <a:pt x="89291" y="22451"/>
                  </a:cubicBezTo>
                  <a:cubicBezTo>
                    <a:pt x="82941" y="20334"/>
                    <a:pt x="75810" y="19814"/>
                    <a:pt x="70241" y="16101"/>
                  </a:cubicBezTo>
                  <a:cubicBezTo>
                    <a:pt x="67066" y="13984"/>
                    <a:pt x="64223" y="11254"/>
                    <a:pt x="60716" y="9751"/>
                  </a:cubicBezTo>
                  <a:cubicBezTo>
                    <a:pt x="51511" y="5806"/>
                    <a:pt x="34258" y="1284"/>
                    <a:pt x="25791" y="226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44689F6-C882-A56D-84A2-C7E4918CE5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09764" y="4242288"/>
              <a:ext cx="564873" cy="5854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582A817-64E7-64B3-2607-36EC77EA6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885" y="4449362"/>
              <a:ext cx="697493" cy="3218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0BDBBEB-5FCA-F8DE-D92B-0B0D610CEC50}"/>
                </a:ext>
              </a:extLst>
            </p:cNvPr>
            <p:cNvSpPr/>
            <p:nvPr/>
          </p:nvSpPr>
          <p:spPr>
            <a:xfrm>
              <a:off x="7333720" y="4184433"/>
              <a:ext cx="3048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B</a:t>
              </a:r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B3188FE-242B-F254-B30D-2C3DDA1689A9}"/>
                    </a:ext>
                  </a:extLst>
                </p:cNvPr>
                <p:cNvSpPr txBox="1"/>
                <p:nvPr/>
              </p:nvSpPr>
              <p:spPr>
                <a:xfrm>
                  <a:off x="5780987" y="4734531"/>
                  <a:ext cx="1508802" cy="3082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B3188FE-242B-F254-B30D-2C3DDA1689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0987" y="4734531"/>
                  <a:ext cx="1508802" cy="3082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CACE4D-03E1-72DC-EE32-A794ACE792C5}"/>
              </a:ext>
            </a:extLst>
          </p:cNvPr>
          <p:cNvCxnSpPr>
            <a:cxnSpLocks/>
          </p:cNvCxnSpPr>
          <p:nvPr/>
        </p:nvCxnSpPr>
        <p:spPr>
          <a:xfrm flipH="1" flipV="1">
            <a:off x="2991786" y="4078005"/>
            <a:ext cx="333097" cy="32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05A2ACA-308F-7490-0A62-19107E89EDC9}"/>
              </a:ext>
            </a:extLst>
          </p:cNvPr>
          <p:cNvSpPr txBox="1"/>
          <p:nvPr/>
        </p:nvSpPr>
        <p:spPr>
          <a:xfrm>
            <a:off x="2947335" y="4338321"/>
            <a:ext cx="21627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How do we get this in terms of one of our known quantities?</a:t>
            </a:r>
          </a:p>
        </p:txBody>
      </p:sp>
    </p:spTree>
    <p:extLst>
      <p:ext uri="{BB962C8B-B14F-4D97-AF65-F5344CB8AC3E}">
        <p14:creationId xmlns:p14="http://schemas.microsoft.com/office/powerpoint/2010/main" val="357241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FC771-B380-74D4-EF3E-8304CE07C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BB73D-CD5B-7D95-38D7-7C61CDDF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Coronavirus Testing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A77105-360E-8709-233D-073E07A49C4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be the event where a person is infected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be the event where a person tests positive. Then we know: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Using this information, we want to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/>
                  <a:t>, i.e. the chance that if a person tests positive that they have Coronavirus.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We know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0.009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r>
                  <a:rPr lang="en-US"/>
                  <a:t>. Computing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a little trickier: 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</m:oMath>
                </a14:m>
                <a:endParaRPr lang="en-US" b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A77105-360E-8709-233D-073E07A49C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644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619B34-6E79-0ABF-93D7-55DE2449370D}"/>
                  </a:ext>
                </a:extLst>
              </p:cNvPr>
              <p:cNvSpPr txBox="1"/>
              <p:nvPr/>
            </p:nvSpPr>
            <p:spPr>
              <a:xfrm>
                <a:off x="1169336" y="1362960"/>
                <a:ext cx="1778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200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619B34-6E79-0ABF-93D7-55DE24493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336" y="1362960"/>
                <a:ext cx="177800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8D04F1-F0FD-03FC-28EB-A92DFD08C926}"/>
                  </a:ext>
                </a:extLst>
              </p:cNvPr>
              <p:cNvSpPr txBox="1"/>
              <p:nvPr/>
            </p:nvSpPr>
            <p:spPr>
              <a:xfrm>
                <a:off x="2991786" y="1359815"/>
                <a:ext cx="26543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sz="200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8D04F1-F0FD-03FC-28EB-A92DFD08C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786" y="1359815"/>
                <a:ext cx="2654300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FD1A12-15FB-9915-ABE4-E966B87BC09C}"/>
                  </a:ext>
                </a:extLst>
              </p:cNvPr>
              <p:cNvSpPr txBox="1"/>
              <p:nvPr/>
            </p:nvSpPr>
            <p:spPr>
              <a:xfrm>
                <a:off x="5011086" y="1344655"/>
                <a:ext cx="2654300" cy="40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sz="200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FD1A12-15FB-9915-ABE4-E966B87BC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086" y="1344655"/>
                <a:ext cx="2654300" cy="400815"/>
              </a:xfrm>
              <a:prstGeom prst="rect">
                <a:avLst/>
              </a:prstGeom>
              <a:blipFill>
                <a:blip r:embed="rId6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4703D93-FD14-D1F4-4AAD-2BE9C6200638}"/>
                  </a:ext>
                </a:extLst>
              </p:cNvPr>
              <p:cNvSpPr txBox="1"/>
              <p:nvPr/>
            </p:nvSpPr>
            <p:spPr>
              <a:xfrm>
                <a:off x="7813375" y="4734531"/>
                <a:ext cx="15088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4703D93-FD14-D1F4-4AAD-2BE9C6200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375" y="4734531"/>
                <a:ext cx="150880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7F9CBEA-6312-E055-7DDF-EC0C6BDF84B1}"/>
              </a:ext>
            </a:extLst>
          </p:cNvPr>
          <p:cNvGrpSpPr/>
          <p:nvPr/>
        </p:nvGrpSpPr>
        <p:grpSpPr>
          <a:xfrm>
            <a:off x="5188140" y="3500164"/>
            <a:ext cx="3086497" cy="1542593"/>
            <a:chOff x="5188140" y="3500164"/>
            <a:chExt cx="3086497" cy="154259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C58F187-1F22-0F65-9384-CFDA771820E4}"/>
                </a:ext>
              </a:extLst>
            </p:cNvPr>
            <p:cNvSpPr/>
            <p:nvPr/>
          </p:nvSpPr>
          <p:spPr>
            <a:xfrm>
              <a:off x="6598730" y="3500164"/>
              <a:ext cx="1597828" cy="12611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B2F439-297E-B5B5-683D-86A434EF484F}"/>
                </a:ext>
              </a:extLst>
            </p:cNvPr>
            <p:cNvSpPr/>
            <p:nvPr/>
          </p:nvSpPr>
          <p:spPr>
            <a:xfrm>
              <a:off x="7156960" y="4081796"/>
              <a:ext cx="660693" cy="494967"/>
            </a:xfrm>
            <a:custGeom>
              <a:avLst/>
              <a:gdLst>
                <a:gd name="connsiteX0" fmla="*/ 353512 w 660693"/>
                <a:gd name="connsiteY0" fmla="*/ 4430 h 494967"/>
                <a:gd name="connsiteX1" fmla="*/ 286837 w 660693"/>
                <a:gd name="connsiteY1" fmla="*/ 4430 h 494967"/>
                <a:gd name="connsiteX2" fmla="*/ 267787 w 660693"/>
                <a:gd name="connsiteY2" fmla="*/ 6811 h 494967"/>
                <a:gd name="connsiteX3" fmla="*/ 248737 w 660693"/>
                <a:gd name="connsiteY3" fmla="*/ 11573 h 494967"/>
                <a:gd name="connsiteX4" fmla="*/ 234449 w 660693"/>
                <a:gd name="connsiteY4" fmla="*/ 16336 h 494967"/>
                <a:gd name="connsiteX5" fmla="*/ 227306 w 660693"/>
                <a:gd name="connsiteY5" fmla="*/ 18717 h 494967"/>
                <a:gd name="connsiteX6" fmla="*/ 215399 w 660693"/>
                <a:gd name="connsiteY6" fmla="*/ 21098 h 494967"/>
                <a:gd name="connsiteX7" fmla="*/ 201112 w 660693"/>
                <a:gd name="connsiteY7" fmla="*/ 25861 h 494967"/>
                <a:gd name="connsiteX8" fmla="*/ 182062 w 660693"/>
                <a:gd name="connsiteY8" fmla="*/ 30623 h 494967"/>
                <a:gd name="connsiteX9" fmla="*/ 160631 w 660693"/>
                <a:gd name="connsiteY9" fmla="*/ 37767 h 494967"/>
                <a:gd name="connsiteX10" fmla="*/ 146343 w 660693"/>
                <a:gd name="connsiteY10" fmla="*/ 42530 h 494967"/>
                <a:gd name="connsiteX11" fmla="*/ 139199 w 660693"/>
                <a:gd name="connsiteY11" fmla="*/ 44911 h 494967"/>
                <a:gd name="connsiteX12" fmla="*/ 117768 w 660693"/>
                <a:gd name="connsiteY12" fmla="*/ 59198 h 494967"/>
                <a:gd name="connsiteX13" fmla="*/ 110624 w 660693"/>
                <a:gd name="connsiteY13" fmla="*/ 63961 h 494967"/>
                <a:gd name="connsiteX14" fmla="*/ 103481 w 660693"/>
                <a:gd name="connsiteY14" fmla="*/ 68723 h 494967"/>
                <a:gd name="connsiteX15" fmla="*/ 91574 w 660693"/>
                <a:gd name="connsiteY15" fmla="*/ 78248 h 494967"/>
                <a:gd name="connsiteX16" fmla="*/ 77287 w 660693"/>
                <a:gd name="connsiteY16" fmla="*/ 87773 h 494967"/>
                <a:gd name="connsiteX17" fmla="*/ 65381 w 660693"/>
                <a:gd name="connsiteY17" fmla="*/ 97298 h 494967"/>
                <a:gd name="connsiteX18" fmla="*/ 53474 w 660693"/>
                <a:gd name="connsiteY18" fmla="*/ 106823 h 494967"/>
                <a:gd name="connsiteX19" fmla="*/ 51093 w 660693"/>
                <a:gd name="connsiteY19" fmla="*/ 113967 h 494967"/>
                <a:gd name="connsiteX20" fmla="*/ 43949 w 660693"/>
                <a:gd name="connsiteY20" fmla="*/ 118730 h 494967"/>
                <a:gd name="connsiteX21" fmla="*/ 39187 w 660693"/>
                <a:gd name="connsiteY21" fmla="*/ 133017 h 494967"/>
                <a:gd name="connsiteX22" fmla="*/ 34424 w 660693"/>
                <a:gd name="connsiteY22" fmla="*/ 140161 h 494967"/>
                <a:gd name="connsiteX23" fmla="*/ 20137 w 660693"/>
                <a:gd name="connsiteY23" fmla="*/ 168736 h 494967"/>
                <a:gd name="connsiteX24" fmla="*/ 15374 w 660693"/>
                <a:gd name="connsiteY24" fmla="*/ 175880 h 494967"/>
                <a:gd name="connsiteX25" fmla="*/ 5849 w 660693"/>
                <a:gd name="connsiteY25" fmla="*/ 197311 h 494967"/>
                <a:gd name="connsiteX26" fmla="*/ 5849 w 660693"/>
                <a:gd name="connsiteY26" fmla="*/ 311611 h 494967"/>
                <a:gd name="connsiteX27" fmla="*/ 8231 w 660693"/>
                <a:gd name="connsiteY27" fmla="*/ 318755 h 494967"/>
                <a:gd name="connsiteX28" fmla="*/ 24899 w 660693"/>
                <a:gd name="connsiteY28" fmla="*/ 337805 h 494967"/>
                <a:gd name="connsiteX29" fmla="*/ 39187 w 660693"/>
                <a:gd name="connsiteY29" fmla="*/ 359236 h 494967"/>
                <a:gd name="connsiteX30" fmla="*/ 43949 w 660693"/>
                <a:gd name="connsiteY30" fmla="*/ 366380 h 494967"/>
                <a:gd name="connsiteX31" fmla="*/ 48712 w 660693"/>
                <a:gd name="connsiteY31" fmla="*/ 373523 h 494967"/>
                <a:gd name="connsiteX32" fmla="*/ 58237 w 660693"/>
                <a:gd name="connsiteY32" fmla="*/ 387811 h 494967"/>
                <a:gd name="connsiteX33" fmla="*/ 70143 w 660693"/>
                <a:gd name="connsiteY33" fmla="*/ 399717 h 494967"/>
                <a:gd name="connsiteX34" fmla="*/ 82049 w 660693"/>
                <a:gd name="connsiteY34" fmla="*/ 409242 h 494967"/>
                <a:gd name="connsiteX35" fmla="*/ 103481 w 660693"/>
                <a:gd name="connsiteY35" fmla="*/ 423530 h 494967"/>
                <a:gd name="connsiteX36" fmla="*/ 110624 w 660693"/>
                <a:gd name="connsiteY36" fmla="*/ 428292 h 494967"/>
                <a:gd name="connsiteX37" fmla="*/ 117768 w 660693"/>
                <a:gd name="connsiteY37" fmla="*/ 430673 h 494967"/>
                <a:gd name="connsiteX38" fmla="*/ 132056 w 660693"/>
                <a:gd name="connsiteY38" fmla="*/ 440198 h 494967"/>
                <a:gd name="connsiteX39" fmla="*/ 139199 w 660693"/>
                <a:gd name="connsiteY39" fmla="*/ 442580 h 494967"/>
                <a:gd name="connsiteX40" fmla="*/ 146343 w 660693"/>
                <a:gd name="connsiteY40" fmla="*/ 447342 h 494967"/>
                <a:gd name="connsiteX41" fmla="*/ 160631 w 660693"/>
                <a:gd name="connsiteY41" fmla="*/ 452105 h 494967"/>
                <a:gd name="connsiteX42" fmla="*/ 174918 w 660693"/>
                <a:gd name="connsiteY42" fmla="*/ 456867 h 494967"/>
                <a:gd name="connsiteX43" fmla="*/ 189206 w 660693"/>
                <a:gd name="connsiteY43" fmla="*/ 461630 h 494967"/>
                <a:gd name="connsiteX44" fmla="*/ 210637 w 660693"/>
                <a:gd name="connsiteY44" fmla="*/ 471155 h 494967"/>
                <a:gd name="connsiteX45" fmla="*/ 217781 w 660693"/>
                <a:gd name="connsiteY45" fmla="*/ 473536 h 494967"/>
                <a:gd name="connsiteX46" fmla="*/ 224924 w 660693"/>
                <a:gd name="connsiteY46" fmla="*/ 475917 h 494967"/>
                <a:gd name="connsiteX47" fmla="*/ 253499 w 660693"/>
                <a:gd name="connsiteY47" fmla="*/ 480680 h 494967"/>
                <a:gd name="connsiteX48" fmla="*/ 267787 w 660693"/>
                <a:gd name="connsiteY48" fmla="*/ 483061 h 494967"/>
                <a:gd name="connsiteX49" fmla="*/ 274931 w 660693"/>
                <a:gd name="connsiteY49" fmla="*/ 485442 h 494967"/>
                <a:gd name="connsiteX50" fmla="*/ 293981 w 660693"/>
                <a:gd name="connsiteY50" fmla="*/ 490205 h 494967"/>
                <a:gd name="connsiteX51" fmla="*/ 303506 w 660693"/>
                <a:gd name="connsiteY51" fmla="*/ 492586 h 494967"/>
                <a:gd name="connsiteX52" fmla="*/ 313031 w 660693"/>
                <a:gd name="connsiteY52" fmla="*/ 494967 h 494967"/>
                <a:gd name="connsiteX53" fmla="*/ 363037 w 660693"/>
                <a:gd name="connsiteY53" fmla="*/ 492586 h 494967"/>
                <a:gd name="connsiteX54" fmla="*/ 403518 w 660693"/>
                <a:gd name="connsiteY54" fmla="*/ 485442 h 494967"/>
                <a:gd name="connsiteX55" fmla="*/ 410662 w 660693"/>
                <a:gd name="connsiteY55" fmla="*/ 483061 h 494967"/>
                <a:gd name="connsiteX56" fmla="*/ 422568 w 660693"/>
                <a:gd name="connsiteY56" fmla="*/ 480680 h 494967"/>
                <a:gd name="connsiteX57" fmla="*/ 448762 w 660693"/>
                <a:gd name="connsiteY57" fmla="*/ 473536 h 494967"/>
                <a:gd name="connsiteX58" fmla="*/ 458287 w 660693"/>
                <a:gd name="connsiteY58" fmla="*/ 471155 h 494967"/>
                <a:gd name="connsiteX59" fmla="*/ 472574 w 660693"/>
                <a:gd name="connsiteY59" fmla="*/ 466392 h 494967"/>
                <a:gd name="connsiteX60" fmla="*/ 486862 w 660693"/>
                <a:gd name="connsiteY60" fmla="*/ 456867 h 494967"/>
                <a:gd name="connsiteX61" fmla="*/ 494006 w 660693"/>
                <a:gd name="connsiteY61" fmla="*/ 452105 h 494967"/>
                <a:gd name="connsiteX62" fmla="*/ 501149 w 660693"/>
                <a:gd name="connsiteY62" fmla="*/ 449723 h 494967"/>
                <a:gd name="connsiteX63" fmla="*/ 508293 w 660693"/>
                <a:gd name="connsiteY63" fmla="*/ 444961 h 494967"/>
                <a:gd name="connsiteX64" fmla="*/ 532106 w 660693"/>
                <a:gd name="connsiteY64" fmla="*/ 440198 h 494967"/>
                <a:gd name="connsiteX65" fmla="*/ 548774 w 660693"/>
                <a:gd name="connsiteY65" fmla="*/ 435436 h 494967"/>
                <a:gd name="connsiteX66" fmla="*/ 563062 w 660693"/>
                <a:gd name="connsiteY66" fmla="*/ 425911 h 494967"/>
                <a:gd name="connsiteX67" fmla="*/ 570206 w 660693"/>
                <a:gd name="connsiteY67" fmla="*/ 421148 h 494967"/>
                <a:gd name="connsiteX68" fmla="*/ 579731 w 660693"/>
                <a:gd name="connsiteY68" fmla="*/ 411623 h 494967"/>
                <a:gd name="connsiteX69" fmla="*/ 582112 w 660693"/>
                <a:gd name="connsiteY69" fmla="*/ 404480 h 494967"/>
                <a:gd name="connsiteX70" fmla="*/ 589256 w 660693"/>
                <a:gd name="connsiteY70" fmla="*/ 399717 h 494967"/>
                <a:gd name="connsiteX71" fmla="*/ 591637 w 660693"/>
                <a:gd name="connsiteY71" fmla="*/ 392573 h 494967"/>
                <a:gd name="connsiteX72" fmla="*/ 601162 w 660693"/>
                <a:gd name="connsiteY72" fmla="*/ 378286 h 494967"/>
                <a:gd name="connsiteX73" fmla="*/ 610687 w 660693"/>
                <a:gd name="connsiteY73" fmla="*/ 366380 h 494967"/>
                <a:gd name="connsiteX74" fmla="*/ 613068 w 660693"/>
                <a:gd name="connsiteY74" fmla="*/ 359236 h 494967"/>
                <a:gd name="connsiteX75" fmla="*/ 627356 w 660693"/>
                <a:gd name="connsiteY75" fmla="*/ 337805 h 494967"/>
                <a:gd name="connsiteX76" fmla="*/ 632118 w 660693"/>
                <a:gd name="connsiteY76" fmla="*/ 330661 h 494967"/>
                <a:gd name="connsiteX77" fmla="*/ 639262 w 660693"/>
                <a:gd name="connsiteY77" fmla="*/ 316373 h 494967"/>
                <a:gd name="connsiteX78" fmla="*/ 648787 w 660693"/>
                <a:gd name="connsiteY78" fmla="*/ 294942 h 494967"/>
                <a:gd name="connsiteX79" fmla="*/ 653549 w 660693"/>
                <a:gd name="connsiteY79" fmla="*/ 280655 h 494967"/>
                <a:gd name="connsiteX80" fmla="*/ 658312 w 660693"/>
                <a:gd name="connsiteY80" fmla="*/ 263986 h 494967"/>
                <a:gd name="connsiteX81" fmla="*/ 660693 w 660693"/>
                <a:gd name="connsiteY81" fmla="*/ 247317 h 494967"/>
                <a:gd name="connsiteX82" fmla="*/ 658312 w 660693"/>
                <a:gd name="connsiteY82" fmla="*/ 240173 h 494967"/>
                <a:gd name="connsiteX83" fmla="*/ 651168 w 660693"/>
                <a:gd name="connsiteY83" fmla="*/ 244936 h 494967"/>
                <a:gd name="connsiteX84" fmla="*/ 636881 w 660693"/>
                <a:gd name="connsiteY84" fmla="*/ 249698 h 494967"/>
                <a:gd name="connsiteX85" fmla="*/ 629737 w 660693"/>
                <a:gd name="connsiteY85" fmla="*/ 252080 h 494967"/>
                <a:gd name="connsiteX86" fmla="*/ 610687 w 660693"/>
                <a:gd name="connsiteY86" fmla="*/ 254461 h 494967"/>
                <a:gd name="connsiteX87" fmla="*/ 517818 w 660693"/>
                <a:gd name="connsiteY87" fmla="*/ 252080 h 494967"/>
                <a:gd name="connsiteX88" fmla="*/ 489243 w 660693"/>
                <a:gd name="connsiteY88" fmla="*/ 237792 h 494967"/>
                <a:gd name="connsiteX89" fmla="*/ 482099 w 660693"/>
                <a:gd name="connsiteY89" fmla="*/ 235411 h 494967"/>
                <a:gd name="connsiteX90" fmla="*/ 446381 w 660693"/>
                <a:gd name="connsiteY90" fmla="*/ 211598 h 494967"/>
                <a:gd name="connsiteX91" fmla="*/ 439237 w 660693"/>
                <a:gd name="connsiteY91" fmla="*/ 206836 h 494967"/>
                <a:gd name="connsiteX92" fmla="*/ 432093 w 660693"/>
                <a:gd name="connsiteY92" fmla="*/ 202073 h 494967"/>
                <a:gd name="connsiteX93" fmla="*/ 422568 w 660693"/>
                <a:gd name="connsiteY93" fmla="*/ 187786 h 494967"/>
                <a:gd name="connsiteX94" fmla="*/ 417806 w 660693"/>
                <a:gd name="connsiteY94" fmla="*/ 180642 h 494967"/>
                <a:gd name="connsiteX95" fmla="*/ 413043 w 660693"/>
                <a:gd name="connsiteY95" fmla="*/ 166355 h 494967"/>
                <a:gd name="connsiteX96" fmla="*/ 410662 w 660693"/>
                <a:gd name="connsiteY96" fmla="*/ 159211 h 494967"/>
                <a:gd name="connsiteX97" fmla="*/ 405899 w 660693"/>
                <a:gd name="connsiteY97" fmla="*/ 152067 h 494967"/>
                <a:gd name="connsiteX98" fmla="*/ 391612 w 660693"/>
                <a:gd name="connsiteY98" fmla="*/ 109205 h 494967"/>
                <a:gd name="connsiteX99" fmla="*/ 386849 w 660693"/>
                <a:gd name="connsiteY99" fmla="*/ 94917 h 494967"/>
                <a:gd name="connsiteX100" fmla="*/ 384468 w 660693"/>
                <a:gd name="connsiteY100" fmla="*/ 87773 h 494967"/>
                <a:gd name="connsiteX101" fmla="*/ 379706 w 660693"/>
                <a:gd name="connsiteY101" fmla="*/ 80630 h 494967"/>
                <a:gd name="connsiteX102" fmla="*/ 377324 w 660693"/>
                <a:gd name="connsiteY102" fmla="*/ 73486 h 494967"/>
                <a:gd name="connsiteX103" fmla="*/ 367799 w 660693"/>
                <a:gd name="connsiteY103" fmla="*/ 59198 h 494967"/>
                <a:gd name="connsiteX104" fmla="*/ 365418 w 660693"/>
                <a:gd name="connsiteY104" fmla="*/ 52055 h 494967"/>
                <a:gd name="connsiteX105" fmla="*/ 353512 w 660693"/>
                <a:gd name="connsiteY105" fmla="*/ 4430 h 49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60693" h="494967">
                  <a:moveTo>
                    <a:pt x="353512" y="4430"/>
                  </a:moveTo>
                  <a:cubicBezTo>
                    <a:pt x="340415" y="-3507"/>
                    <a:pt x="338849" y="962"/>
                    <a:pt x="286837" y="4430"/>
                  </a:cubicBezTo>
                  <a:cubicBezTo>
                    <a:pt x="280452" y="4856"/>
                    <a:pt x="274077" y="5632"/>
                    <a:pt x="267787" y="6811"/>
                  </a:cubicBezTo>
                  <a:cubicBezTo>
                    <a:pt x="261354" y="8017"/>
                    <a:pt x="254946" y="9503"/>
                    <a:pt x="248737" y="11573"/>
                  </a:cubicBezTo>
                  <a:lnTo>
                    <a:pt x="234449" y="16336"/>
                  </a:lnTo>
                  <a:cubicBezTo>
                    <a:pt x="232068" y="17130"/>
                    <a:pt x="229767" y="18225"/>
                    <a:pt x="227306" y="18717"/>
                  </a:cubicBezTo>
                  <a:cubicBezTo>
                    <a:pt x="223337" y="19511"/>
                    <a:pt x="219304" y="20033"/>
                    <a:pt x="215399" y="21098"/>
                  </a:cubicBezTo>
                  <a:cubicBezTo>
                    <a:pt x="210556" y="22419"/>
                    <a:pt x="205982" y="24644"/>
                    <a:pt x="201112" y="25861"/>
                  </a:cubicBezTo>
                  <a:cubicBezTo>
                    <a:pt x="194762" y="27448"/>
                    <a:pt x="188271" y="28553"/>
                    <a:pt x="182062" y="30623"/>
                  </a:cubicBezTo>
                  <a:lnTo>
                    <a:pt x="160631" y="37767"/>
                  </a:lnTo>
                  <a:lnTo>
                    <a:pt x="146343" y="42530"/>
                  </a:lnTo>
                  <a:lnTo>
                    <a:pt x="139199" y="44911"/>
                  </a:lnTo>
                  <a:lnTo>
                    <a:pt x="117768" y="59198"/>
                  </a:lnTo>
                  <a:lnTo>
                    <a:pt x="110624" y="63961"/>
                  </a:lnTo>
                  <a:lnTo>
                    <a:pt x="103481" y="68723"/>
                  </a:lnTo>
                  <a:cubicBezTo>
                    <a:pt x="94680" y="81924"/>
                    <a:pt x="103754" y="71482"/>
                    <a:pt x="91574" y="78248"/>
                  </a:cubicBezTo>
                  <a:cubicBezTo>
                    <a:pt x="86571" y="81028"/>
                    <a:pt x="77287" y="87773"/>
                    <a:pt x="77287" y="87773"/>
                  </a:cubicBezTo>
                  <a:cubicBezTo>
                    <a:pt x="63636" y="108249"/>
                    <a:pt x="81813" y="84152"/>
                    <a:pt x="65381" y="97298"/>
                  </a:cubicBezTo>
                  <a:cubicBezTo>
                    <a:pt x="49995" y="109607"/>
                    <a:pt x="71428" y="100839"/>
                    <a:pt x="53474" y="106823"/>
                  </a:cubicBezTo>
                  <a:cubicBezTo>
                    <a:pt x="52680" y="109204"/>
                    <a:pt x="52661" y="112007"/>
                    <a:pt x="51093" y="113967"/>
                  </a:cubicBezTo>
                  <a:cubicBezTo>
                    <a:pt x="49305" y="116202"/>
                    <a:pt x="45466" y="116303"/>
                    <a:pt x="43949" y="118730"/>
                  </a:cubicBezTo>
                  <a:cubicBezTo>
                    <a:pt x="41288" y="122987"/>
                    <a:pt x="40774" y="128255"/>
                    <a:pt x="39187" y="133017"/>
                  </a:cubicBezTo>
                  <a:cubicBezTo>
                    <a:pt x="38282" y="135732"/>
                    <a:pt x="36012" y="137780"/>
                    <a:pt x="34424" y="140161"/>
                  </a:cubicBezTo>
                  <a:cubicBezTo>
                    <a:pt x="27852" y="159877"/>
                    <a:pt x="32446" y="150272"/>
                    <a:pt x="20137" y="168736"/>
                  </a:cubicBezTo>
                  <a:lnTo>
                    <a:pt x="15374" y="175880"/>
                  </a:lnTo>
                  <a:cubicBezTo>
                    <a:pt x="9707" y="192882"/>
                    <a:pt x="13397" y="185990"/>
                    <a:pt x="5849" y="197311"/>
                  </a:cubicBezTo>
                  <a:cubicBezTo>
                    <a:pt x="-4832" y="240041"/>
                    <a:pt x="1563" y="210889"/>
                    <a:pt x="5849" y="311611"/>
                  </a:cubicBezTo>
                  <a:cubicBezTo>
                    <a:pt x="5956" y="314119"/>
                    <a:pt x="7012" y="316561"/>
                    <a:pt x="8231" y="318755"/>
                  </a:cubicBezTo>
                  <a:cubicBezTo>
                    <a:pt x="16402" y="333462"/>
                    <a:pt x="14465" y="330847"/>
                    <a:pt x="24899" y="337805"/>
                  </a:cubicBezTo>
                  <a:lnTo>
                    <a:pt x="39187" y="359236"/>
                  </a:lnTo>
                  <a:lnTo>
                    <a:pt x="43949" y="366380"/>
                  </a:lnTo>
                  <a:lnTo>
                    <a:pt x="48712" y="373523"/>
                  </a:lnTo>
                  <a:cubicBezTo>
                    <a:pt x="52897" y="386078"/>
                    <a:pt x="48327" y="375918"/>
                    <a:pt x="58237" y="387811"/>
                  </a:cubicBezTo>
                  <a:cubicBezTo>
                    <a:pt x="68158" y="399717"/>
                    <a:pt x="57046" y="390987"/>
                    <a:pt x="70143" y="399717"/>
                  </a:cubicBezTo>
                  <a:cubicBezTo>
                    <a:pt x="78944" y="412917"/>
                    <a:pt x="69871" y="402477"/>
                    <a:pt x="82049" y="409242"/>
                  </a:cubicBezTo>
                  <a:cubicBezTo>
                    <a:pt x="82061" y="409249"/>
                    <a:pt x="99903" y="421145"/>
                    <a:pt x="103481" y="423530"/>
                  </a:cubicBezTo>
                  <a:cubicBezTo>
                    <a:pt x="105862" y="425117"/>
                    <a:pt x="107909" y="427387"/>
                    <a:pt x="110624" y="428292"/>
                  </a:cubicBezTo>
                  <a:lnTo>
                    <a:pt x="117768" y="430673"/>
                  </a:lnTo>
                  <a:cubicBezTo>
                    <a:pt x="122531" y="433848"/>
                    <a:pt x="126626" y="438387"/>
                    <a:pt x="132056" y="440198"/>
                  </a:cubicBezTo>
                  <a:cubicBezTo>
                    <a:pt x="134437" y="440992"/>
                    <a:pt x="136954" y="441457"/>
                    <a:pt x="139199" y="442580"/>
                  </a:cubicBezTo>
                  <a:cubicBezTo>
                    <a:pt x="141759" y="443860"/>
                    <a:pt x="143728" y="446180"/>
                    <a:pt x="146343" y="447342"/>
                  </a:cubicBezTo>
                  <a:cubicBezTo>
                    <a:pt x="150931" y="449381"/>
                    <a:pt x="155868" y="450517"/>
                    <a:pt x="160631" y="452105"/>
                  </a:cubicBezTo>
                  <a:lnTo>
                    <a:pt x="174918" y="456867"/>
                  </a:lnTo>
                  <a:cubicBezTo>
                    <a:pt x="174923" y="456869"/>
                    <a:pt x="189202" y="461627"/>
                    <a:pt x="189206" y="461630"/>
                  </a:cubicBezTo>
                  <a:cubicBezTo>
                    <a:pt x="200525" y="469176"/>
                    <a:pt x="193635" y="465488"/>
                    <a:pt x="210637" y="471155"/>
                  </a:cubicBezTo>
                  <a:lnTo>
                    <a:pt x="217781" y="473536"/>
                  </a:lnTo>
                  <a:cubicBezTo>
                    <a:pt x="220162" y="474330"/>
                    <a:pt x="222463" y="475425"/>
                    <a:pt x="224924" y="475917"/>
                  </a:cubicBezTo>
                  <a:cubicBezTo>
                    <a:pt x="245877" y="480107"/>
                    <a:pt x="227911" y="476743"/>
                    <a:pt x="253499" y="480680"/>
                  </a:cubicBezTo>
                  <a:cubicBezTo>
                    <a:pt x="258271" y="481414"/>
                    <a:pt x="263074" y="482014"/>
                    <a:pt x="267787" y="483061"/>
                  </a:cubicBezTo>
                  <a:cubicBezTo>
                    <a:pt x="270237" y="483605"/>
                    <a:pt x="272509" y="484782"/>
                    <a:pt x="274931" y="485442"/>
                  </a:cubicBezTo>
                  <a:cubicBezTo>
                    <a:pt x="281246" y="487164"/>
                    <a:pt x="287631" y="488617"/>
                    <a:pt x="293981" y="490205"/>
                  </a:cubicBezTo>
                  <a:lnTo>
                    <a:pt x="303506" y="492586"/>
                  </a:lnTo>
                  <a:lnTo>
                    <a:pt x="313031" y="494967"/>
                  </a:lnTo>
                  <a:cubicBezTo>
                    <a:pt x="329700" y="494173"/>
                    <a:pt x="346392" y="493775"/>
                    <a:pt x="363037" y="492586"/>
                  </a:cubicBezTo>
                  <a:cubicBezTo>
                    <a:pt x="370643" y="492043"/>
                    <a:pt x="398829" y="487005"/>
                    <a:pt x="403518" y="485442"/>
                  </a:cubicBezTo>
                  <a:cubicBezTo>
                    <a:pt x="405899" y="484648"/>
                    <a:pt x="408227" y="483670"/>
                    <a:pt x="410662" y="483061"/>
                  </a:cubicBezTo>
                  <a:cubicBezTo>
                    <a:pt x="414588" y="482079"/>
                    <a:pt x="418624" y="481590"/>
                    <a:pt x="422568" y="480680"/>
                  </a:cubicBezTo>
                  <a:cubicBezTo>
                    <a:pt x="466716" y="470492"/>
                    <a:pt x="426717" y="479834"/>
                    <a:pt x="448762" y="473536"/>
                  </a:cubicBezTo>
                  <a:cubicBezTo>
                    <a:pt x="451909" y="472637"/>
                    <a:pt x="455152" y="472095"/>
                    <a:pt x="458287" y="471155"/>
                  </a:cubicBezTo>
                  <a:cubicBezTo>
                    <a:pt x="463095" y="469712"/>
                    <a:pt x="468397" y="469177"/>
                    <a:pt x="472574" y="466392"/>
                  </a:cubicBezTo>
                  <a:lnTo>
                    <a:pt x="486862" y="456867"/>
                  </a:lnTo>
                  <a:cubicBezTo>
                    <a:pt x="489243" y="455280"/>
                    <a:pt x="491291" y="453010"/>
                    <a:pt x="494006" y="452105"/>
                  </a:cubicBezTo>
                  <a:cubicBezTo>
                    <a:pt x="496387" y="451311"/>
                    <a:pt x="498904" y="450846"/>
                    <a:pt x="501149" y="449723"/>
                  </a:cubicBezTo>
                  <a:cubicBezTo>
                    <a:pt x="503709" y="448443"/>
                    <a:pt x="505733" y="446241"/>
                    <a:pt x="508293" y="444961"/>
                  </a:cubicBezTo>
                  <a:cubicBezTo>
                    <a:pt x="515278" y="441469"/>
                    <a:pt x="525214" y="441451"/>
                    <a:pt x="532106" y="440198"/>
                  </a:cubicBezTo>
                  <a:cubicBezTo>
                    <a:pt x="538687" y="439001"/>
                    <a:pt x="542651" y="437477"/>
                    <a:pt x="548774" y="435436"/>
                  </a:cubicBezTo>
                  <a:lnTo>
                    <a:pt x="563062" y="425911"/>
                  </a:lnTo>
                  <a:lnTo>
                    <a:pt x="570206" y="421148"/>
                  </a:lnTo>
                  <a:cubicBezTo>
                    <a:pt x="576555" y="402102"/>
                    <a:pt x="567032" y="424322"/>
                    <a:pt x="579731" y="411623"/>
                  </a:cubicBezTo>
                  <a:cubicBezTo>
                    <a:pt x="581506" y="409848"/>
                    <a:pt x="580544" y="406440"/>
                    <a:pt x="582112" y="404480"/>
                  </a:cubicBezTo>
                  <a:cubicBezTo>
                    <a:pt x="583900" y="402245"/>
                    <a:pt x="586875" y="401305"/>
                    <a:pt x="589256" y="399717"/>
                  </a:cubicBezTo>
                  <a:cubicBezTo>
                    <a:pt x="590050" y="397336"/>
                    <a:pt x="590418" y="394767"/>
                    <a:pt x="591637" y="392573"/>
                  </a:cubicBezTo>
                  <a:cubicBezTo>
                    <a:pt x="594417" y="387570"/>
                    <a:pt x="601162" y="378286"/>
                    <a:pt x="601162" y="378286"/>
                  </a:cubicBezTo>
                  <a:cubicBezTo>
                    <a:pt x="607147" y="360329"/>
                    <a:pt x="598377" y="381767"/>
                    <a:pt x="610687" y="366380"/>
                  </a:cubicBezTo>
                  <a:cubicBezTo>
                    <a:pt x="612255" y="364420"/>
                    <a:pt x="611849" y="361430"/>
                    <a:pt x="613068" y="359236"/>
                  </a:cubicBezTo>
                  <a:cubicBezTo>
                    <a:pt x="613086" y="359204"/>
                    <a:pt x="624964" y="341392"/>
                    <a:pt x="627356" y="337805"/>
                  </a:cubicBezTo>
                  <a:cubicBezTo>
                    <a:pt x="628944" y="335424"/>
                    <a:pt x="631213" y="333376"/>
                    <a:pt x="632118" y="330661"/>
                  </a:cubicBezTo>
                  <a:cubicBezTo>
                    <a:pt x="635404" y="320802"/>
                    <a:pt x="633107" y="325605"/>
                    <a:pt x="639262" y="316373"/>
                  </a:cubicBezTo>
                  <a:cubicBezTo>
                    <a:pt x="644929" y="299371"/>
                    <a:pt x="641239" y="306263"/>
                    <a:pt x="648787" y="294942"/>
                  </a:cubicBezTo>
                  <a:cubicBezTo>
                    <a:pt x="650374" y="290180"/>
                    <a:pt x="652331" y="285525"/>
                    <a:pt x="653549" y="280655"/>
                  </a:cubicBezTo>
                  <a:cubicBezTo>
                    <a:pt x="656540" y="268695"/>
                    <a:pt x="654896" y="274235"/>
                    <a:pt x="658312" y="263986"/>
                  </a:cubicBezTo>
                  <a:cubicBezTo>
                    <a:pt x="659106" y="258430"/>
                    <a:pt x="660693" y="252930"/>
                    <a:pt x="660693" y="247317"/>
                  </a:cubicBezTo>
                  <a:cubicBezTo>
                    <a:pt x="660693" y="244807"/>
                    <a:pt x="660747" y="240782"/>
                    <a:pt x="658312" y="240173"/>
                  </a:cubicBezTo>
                  <a:cubicBezTo>
                    <a:pt x="655535" y="239479"/>
                    <a:pt x="653783" y="243774"/>
                    <a:pt x="651168" y="244936"/>
                  </a:cubicBezTo>
                  <a:cubicBezTo>
                    <a:pt x="646581" y="246975"/>
                    <a:pt x="641643" y="248111"/>
                    <a:pt x="636881" y="249698"/>
                  </a:cubicBezTo>
                  <a:cubicBezTo>
                    <a:pt x="634500" y="250492"/>
                    <a:pt x="632228" y="251769"/>
                    <a:pt x="629737" y="252080"/>
                  </a:cubicBezTo>
                  <a:lnTo>
                    <a:pt x="610687" y="254461"/>
                  </a:lnTo>
                  <a:cubicBezTo>
                    <a:pt x="579731" y="253667"/>
                    <a:pt x="548716" y="254140"/>
                    <a:pt x="517818" y="252080"/>
                  </a:cubicBezTo>
                  <a:cubicBezTo>
                    <a:pt x="497577" y="250731"/>
                    <a:pt x="508305" y="244145"/>
                    <a:pt x="489243" y="237792"/>
                  </a:cubicBezTo>
                  <a:lnTo>
                    <a:pt x="482099" y="235411"/>
                  </a:lnTo>
                  <a:lnTo>
                    <a:pt x="446381" y="211598"/>
                  </a:lnTo>
                  <a:lnTo>
                    <a:pt x="439237" y="206836"/>
                  </a:lnTo>
                  <a:lnTo>
                    <a:pt x="432093" y="202073"/>
                  </a:lnTo>
                  <a:lnTo>
                    <a:pt x="422568" y="187786"/>
                  </a:lnTo>
                  <a:cubicBezTo>
                    <a:pt x="420981" y="185405"/>
                    <a:pt x="418711" y="183357"/>
                    <a:pt x="417806" y="180642"/>
                  </a:cubicBezTo>
                  <a:lnTo>
                    <a:pt x="413043" y="166355"/>
                  </a:lnTo>
                  <a:cubicBezTo>
                    <a:pt x="412249" y="163974"/>
                    <a:pt x="412054" y="161299"/>
                    <a:pt x="410662" y="159211"/>
                  </a:cubicBezTo>
                  <a:lnTo>
                    <a:pt x="405899" y="152067"/>
                  </a:lnTo>
                  <a:lnTo>
                    <a:pt x="391612" y="109205"/>
                  </a:lnTo>
                  <a:lnTo>
                    <a:pt x="386849" y="94917"/>
                  </a:lnTo>
                  <a:cubicBezTo>
                    <a:pt x="386055" y="92536"/>
                    <a:pt x="385860" y="89862"/>
                    <a:pt x="384468" y="87773"/>
                  </a:cubicBezTo>
                  <a:cubicBezTo>
                    <a:pt x="382881" y="85392"/>
                    <a:pt x="380986" y="83189"/>
                    <a:pt x="379706" y="80630"/>
                  </a:cubicBezTo>
                  <a:cubicBezTo>
                    <a:pt x="378583" y="78385"/>
                    <a:pt x="378543" y="75680"/>
                    <a:pt x="377324" y="73486"/>
                  </a:cubicBezTo>
                  <a:cubicBezTo>
                    <a:pt x="374544" y="68482"/>
                    <a:pt x="367799" y="59198"/>
                    <a:pt x="367799" y="59198"/>
                  </a:cubicBezTo>
                  <a:cubicBezTo>
                    <a:pt x="367005" y="56817"/>
                    <a:pt x="366637" y="54249"/>
                    <a:pt x="365418" y="52055"/>
                  </a:cubicBezTo>
                  <a:cubicBezTo>
                    <a:pt x="355453" y="34117"/>
                    <a:pt x="366609" y="12367"/>
                    <a:pt x="353512" y="4430"/>
                  </a:cubicBez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A6E95F0-AB23-0872-50EC-4C7EAEA1059C}"/>
                </a:ext>
              </a:extLst>
            </p:cNvPr>
            <p:cNvSpPr/>
            <p:nvPr/>
          </p:nvSpPr>
          <p:spPr>
            <a:xfrm>
              <a:off x="7504314" y="3664297"/>
              <a:ext cx="469900" cy="6637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09585B2-14F4-417A-9231-69DA1AAAD556}"/>
                </a:ext>
              </a:extLst>
            </p:cNvPr>
            <p:cNvSpPr/>
            <p:nvPr/>
          </p:nvSpPr>
          <p:spPr>
            <a:xfrm>
              <a:off x="7154276" y="4082762"/>
              <a:ext cx="663780" cy="50077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7828FC3-8C1C-EB8A-EB82-45033A183812}"/>
                    </a:ext>
                  </a:extLst>
                </p:cNvPr>
                <p:cNvSpPr txBox="1"/>
                <p:nvPr/>
              </p:nvSpPr>
              <p:spPr>
                <a:xfrm>
                  <a:off x="5188140" y="4063491"/>
                  <a:ext cx="21160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7828FC3-8C1C-EB8A-EB82-45033A1838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8140" y="4063491"/>
                  <a:ext cx="2116072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8632C8C-081E-C098-76C2-FAC347090B70}"/>
                </a:ext>
              </a:extLst>
            </p:cNvPr>
            <p:cNvSpPr/>
            <p:nvPr/>
          </p:nvSpPr>
          <p:spPr>
            <a:xfrm>
              <a:off x="7519606" y="4092349"/>
              <a:ext cx="293769" cy="225420"/>
            </a:xfrm>
            <a:custGeom>
              <a:avLst/>
              <a:gdLst>
                <a:gd name="connsiteX0" fmla="*/ 25791 w 293769"/>
                <a:gd name="connsiteY0" fmla="*/ 226 h 225420"/>
                <a:gd name="connsiteX1" fmla="*/ 9916 w 293769"/>
                <a:gd name="connsiteY1" fmla="*/ 3401 h 225420"/>
                <a:gd name="connsiteX2" fmla="*/ 391 w 293769"/>
                <a:gd name="connsiteY2" fmla="*/ 6576 h 225420"/>
                <a:gd name="connsiteX3" fmla="*/ 3566 w 293769"/>
                <a:gd name="connsiteY3" fmla="*/ 16101 h 225420"/>
                <a:gd name="connsiteX4" fmla="*/ 9916 w 293769"/>
                <a:gd name="connsiteY4" fmla="*/ 25626 h 225420"/>
                <a:gd name="connsiteX5" fmla="*/ 13091 w 293769"/>
                <a:gd name="connsiteY5" fmla="*/ 35151 h 225420"/>
                <a:gd name="connsiteX6" fmla="*/ 19441 w 293769"/>
                <a:gd name="connsiteY6" fmla="*/ 44676 h 225420"/>
                <a:gd name="connsiteX7" fmla="*/ 25791 w 293769"/>
                <a:gd name="connsiteY7" fmla="*/ 63726 h 225420"/>
                <a:gd name="connsiteX8" fmla="*/ 35316 w 293769"/>
                <a:gd name="connsiteY8" fmla="*/ 82776 h 225420"/>
                <a:gd name="connsiteX9" fmla="*/ 41666 w 293769"/>
                <a:gd name="connsiteY9" fmla="*/ 92301 h 225420"/>
                <a:gd name="connsiteX10" fmla="*/ 51191 w 293769"/>
                <a:gd name="connsiteY10" fmla="*/ 120876 h 225420"/>
                <a:gd name="connsiteX11" fmla="*/ 54366 w 293769"/>
                <a:gd name="connsiteY11" fmla="*/ 130401 h 225420"/>
                <a:gd name="connsiteX12" fmla="*/ 63891 w 293769"/>
                <a:gd name="connsiteY12" fmla="*/ 136751 h 225420"/>
                <a:gd name="connsiteX13" fmla="*/ 73416 w 293769"/>
                <a:gd name="connsiteY13" fmla="*/ 155801 h 225420"/>
                <a:gd name="connsiteX14" fmla="*/ 82941 w 293769"/>
                <a:gd name="connsiteY14" fmla="*/ 162151 h 225420"/>
                <a:gd name="connsiteX15" fmla="*/ 98816 w 293769"/>
                <a:gd name="connsiteY15" fmla="*/ 174851 h 225420"/>
                <a:gd name="connsiteX16" fmla="*/ 117866 w 293769"/>
                <a:gd name="connsiteY16" fmla="*/ 187551 h 225420"/>
                <a:gd name="connsiteX17" fmla="*/ 146441 w 293769"/>
                <a:gd name="connsiteY17" fmla="*/ 206601 h 225420"/>
                <a:gd name="connsiteX18" fmla="*/ 175016 w 293769"/>
                <a:gd name="connsiteY18" fmla="*/ 219301 h 225420"/>
                <a:gd name="connsiteX19" fmla="*/ 184541 w 293769"/>
                <a:gd name="connsiteY19" fmla="*/ 222476 h 225420"/>
                <a:gd name="connsiteX20" fmla="*/ 289316 w 293769"/>
                <a:gd name="connsiteY20" fmla="*/ 219301 h 225420"/>
                <a:gd name="connsiteX21" fmla="*/ 286141 w 293769"/>
                <a:gd name="connsiteY21" fmla="*/ 184376 h 225420"/>
                <a:gd name="connsiteX22" fmla="*/ 276616 w 293769"/>
                <a:gd name="connsiteY22" fmla="*/ 165326 h 225420"/>
                <a:gd name="connsiteX23" fmla="*/ 267091 w 293769"/>
                <a:gd name="connsiteY23" fmla="*/ 158976 h 225420"/>
                <a:gd name="connsiteX24" fmla="*/ 254391 w 293769"/>
                <a:gd name="connsiteY24" fmla="*/ 143101 h 225420"/>
                <a:gd name="connsiteX25" fmla="*/ 241691 w 293769"/>
                <a:gd name="connsiteY25" fmla="*/ 127226 h 225420"/>
                <a:gd name="connsiteX26" fmla="*/ 225816 w 293769"/>
                <a:gd name="connsiteY26" fmla="*/ 108176 h 225420"/>
                <a:gd name="connsiteX27" fmla="*/ 216291 w 293769"/>
                <a:gd name="connsiteY27" fmla="*/ 101826 h 225420"/>
                <a:gd name="connsiteX28" fmla="*/ 203591 w 293769"/>
                <a:gd name="connsiteY28" fmla="*/ 73251 h 225420"/>
                <a:gd name="connsiteX29" fmla="*/ 175016 w 293769"/>
                <a:gd name="connsiteY29" fmla="*/ 60551 h 225420"/>
                <a:gd name="connsiteX30" fmla="*/ 136916 w 293769"/>
                <a:gd name="connsiteY30" fmla="*/ 47851 h 225420"/>
                <a:gd name="connsiteX31" fmla="*/ 127391 w 293769"/>
                <a:gd name="connsiteY31" fmla="*/ 44676 h 225420"/>
                <a:gd name="connsiteX32" fmla="*/ 117866 w 293769"/>
                <a:gd name="connsiteY32" fmla="*/ 41501 h 225420"/>
                <a:gd name="connsiteX33" fmla="*/ 98816 w 293769"/>
                <a:gd name="connsiteY33" fmla="*/ 28801 h 225420"/>
                <a:gd name="connsiteX34" fmla="*/ 89291 w 293769"/>
                <a:gd name="connsiteY34" fmla="*/ 22451 h 225420"/>
                <a:gd name="connsiteX35" fmla="*/ 70241 w 293769"/>
                <a:gd name="connsiteY35" fmla="*/ 16101 h 225420"/>
                <a:gd name="connsiteX36" fmla="*/ 60716 w 293769"/>
                <a:gd name="connsiteY36" fmla="*/ 9751 h 225420"/>
                <a:gd name="connsiteX37" fmla="*/ 25791 w 293769"/>
                <a:gd name="connsiteY37" fmla="*/ 226 h 22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93769" h="225420">
                  <a:moveTo>
                    <a:pt x="25791" y="226"/>
                  </a:moveTo>
                  <a:cubicBezTo>
                    <a:pt x="17324" y="-832"/>
                    <a:pt x="15151" y="2092"/>
                    <a:pt x="9916" y="3401"/>
                  </a:cubicBezTo>
                  <a:cubicBezTo>
                    <a:pt x="6669" y="4213"/>
                    <a:pt x="1888" y="3583"/>
                    <a:pt x="391" y="6576"/>
                  </a:cubicBezTo>
                  <a:cubicBezTo>
                    <a:pt x="-1106" y="9569"/>
                    <a:pt x="2069" y="13108"/>
                    <a:pt x="3566" y="16101"/>
                  </a:cubicBezTo>
                  <a:cubicBezTo>
                    <a:pt x="5273" y="19514"/>
                    <a:pt x="8209" y="22213"/>
                    <a:pt x="9916" y="25626"/>
                  </a:cubicBezTo>
                  <a:cubicBezTo>
                    <a:pt x="11413" y="28619"/>
                    <a:pt x="11594" y="32158"/>
                    <a:pt x="13091" y="35151"/>
                  </a:cubicBezTo>
                  <a:cubicBezTo>
                    <a:pt x="14798" y="38564"/>
                    <a:pt x="17891" y="41189"/>
                    <a:pt x="19441" y="44676"/>
                  </a:cubicBezTo>
                  <a:cubicBezTo>
                    <a:pt x="22159" y="50793"/>
                    <a:pt x="22078" y="58157"/>
                    <a:pt x="25791" y="63726"/>
                  </a:cubicBezTo>
                  <a:cubicBezTo>
                    <a:pt x="43989" y="91023"/>
                    <a:pt x="22171" y="56486"/>
                    <a:pt x="35316" y="82776"/>
                  </a:cubicBezTo>
                  <a:cubicBezTo>
                    <a:pt x="37023" y="86189"/>
                    <a:pt x="40116" y="88814"/>
                    <a:pt x="41666" y="92301"/>
                  </a:cubicBezTo>
                  <a:lnTo>
                    <a:pt x="51191" y="120876"/>
                  </a:lnTo>
                  <a:cubicBezTo>
                    <a:pt x="52249" y="124051"/>
                    <a:pt x="51581" y="128545"/>
                    <a:pt x="54366" y="130401"/>
                  </a:cubicBezTo>
                  <a:lnTo>
                    <a:pt x="63891" y="136751"/>
                  </a:lnTo>
                  <a:cubicBezTo>
                    <a:pt x="66473" y="144498"/>
                    <a:pt x="67261" y="149646"/>
                    <a:pt x="73416" y="155801"/>
                  </a:cubicBezTo>
                  <a:cubicBezTo>
                    <a:pt x="76114" y="158499"/>
                    <a:pt x="79766" y="160034"/>
                    <a:pt x="82941" y="162151"/>
                  </a:cubicBezTo>
                  <a:cubicBezTo>
                    <a:pt x="94674" y="179750"/>
                    <a:pt x="82578" y="165830"/>
                    <a:pt x="98816" y="174851"/>
                  </a:cubicBezTo>
                  <a:cubicBezTo>
                    <a:pt x="105487" y="178557"/>
                    <a:pt x="111516" y="183318"/>
                    <a:pt x="117866" y="187551"/>
                  </a:cubicBezTo>
                  <a:lnTo>
                    <a:pt x="146441" y="206601"/>
                  </a:lnTo>
                  <a:cubicBezTo>
                    <a:pt x="161535" y="216664"/>
                    <a:pt x="152346" y="211744"/>
                    <a:pt x="175016" y="219301"/>
                  </a:cubicBezTo>
                  <a:lnTo>
                    <a:pt x="184541" y="222476"/>
                  </a:lnTo>
                  <a:cubicBezTo>
                    <a:pt x="219466" y="221418"/>
                    <a:pt x="256600" y="231570"/>
                    <a:pt x="289316" y="219301"/>
                  </a:cubicBezTo>
                  <a:cubicBezTo>
                    <a:pt x="300261" y="215196"/>
                    <a:pt x="287794" y="195948"/>
                    <a:pt x="286141" y="184376"/>
                  </a:cubicBezTo>
                  <a:cubicBezTo>
                    <a:pt x="285280" y="178351"/>
                    <a:pt x="280808" y="169518"/>
                    <a:pt x="276616" y="165326"/>
                  </a:cubicBezTo>
                  <a:cubicBezTo>
                    <a:pt x="273918" y="162628"/>
                    <a:pt x="270266" y="161093"/>
                    <a:pt x="267091" y="158976"/>
                  </a:cubicBezTo>
                  <a:cubicBezTo>
                    <a:pt x="259111" y="135035"/>
                    <a:pt x="270804" y="163617"/>
                    <a:pt x="254391" y="143101"/>
                  </a:cubicBezTo>
                  <a:cubicBezTo>
                    <a:pt x="236864" y="121193"/>
                    <a:pt x="268988" y="145424"/>
                    <a:pt x="241691" y="127226"/>
                  </a:cubicBezTo>
                  <a:cubicBezTo>
                    <a:pt x="235447" y="117860"/>
                    <a:pt x="234983" y="115816"/>
                    <a:pt x="225816" y="108176"/>
                  </a:cubicBezTo>
                  <a:cubicBezTo>
                    <a:pt x="222885" y="105733"/>
                    <a:pt x="219466" y="103943"/>
                    <a:pt x="216291" y="101826"/>
                  </a:cubicBezTo>
                  <a:cubicBezTo>
                    <a:pt x="213147" y="92395"/>
                    <a:pt x="211138" y="80798"/>
                    <a:pt x="203591" y="73251"/>
                  </a:cubicBezTo>
                  <a:cubicBezTo>
                    <a:pt x="196044" y="65704"/>
                    <a:pt x="184447" y="63695"/>
                    <a:pt x="175016" y="60551"/>
                  </a:cubicBezTo>
                  <a:lnTo>
                    <a:pt x="136916" y="47851"/>
                  </a:lnTo>
                  <a:lnTo>
                    <a:pt x="127391" y="44676"/>
                  </a:lnTo>
                  <a:cubicBezTo>
                    <a:pt x="124216" y="43618"/>
                    <a:pt x="120651" y="43357"/>
                    <a:pt x="117866" y="41501"/>
                  </a:cubicBezTo>
                  <a:lnTo>
                    <a:pt x="98816" y="28801"/>
                  </a:lnTo>
                  <a:cubicBezTo>
                    <a:pt x="95641" y="26684"/>
                    <a:pt x="92911" y="23658"/>
                    <a:pt x="89291" y="22451"/>
                  </a:cubicBezTo>
                  <a:cubicBezTo>
                    <a:pt x="82941" y="20334"/>
                    <a:pt x="75810" y="19814"/>
                    <a:pt x="70241" y="16101"/>
                  </a:cubicBezTo>
                  <a:cubicBezTo>
                    <a:pt x="67066" y="13984"/>
                    <a:pt x="64223" y="11254"/>
                    <a:pt x="60716" y="9751"/>
                  </a:cubicBezTo>
                  <a:cubicBezTo>
                    <a:pt x="51511" y="5806"/>
                    <a:pt x="34258" y="1284"/>
                    <a:pt x="25791" y="226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AAA66FF-6F4F-27B0-CE17-E59D548AD5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09764" y="4242288"/>
              <a:ext cx="564873" cy="5854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7BADC9F-B00C-C395-80DC-BAF7C8BB5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885" y="4449362"/>
              <a:ext cx="697493" cy="3218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D95F528-F3F3-79E5-1364-4981396A83CE}"/>
                </a:ext>
              </a:extLst>
            </p:cNvPr>
            <p:cNvSpPr/>
            <p:nvPr/>
          </p:nvSpPr>
          <p:spPr>
            <a:xfrm>
              <a:off x="7333720" y="4184433"/>
              <a:ext cx="3048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B</a:t>
              </a:r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9171261-869B-7A04-3300-BFB3D6FC151A}"/>
                    </a:ext>
                  </a:extLst>
                </p:cNvPr>
                <p:cNvSpPr txBox="1"/>
                <p:nvPr/>
              </p:nvSpPr>
              <p:spPr>
                <a:xfrm>
                  <a:off x="5780987" y="4734531"/>
                  <a:ext cx="1508802" cy="3082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9171261-869B-7A04-3300-BFB3D6FC15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0987" y="4734531"/>
                  <a:ext cx="1508802" cy="3082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8B1A51-3F3A-79B8-8062-88EA17361FD3}"/>
              </a:ext>
            </a:extLst>
          </p:cNvPr>
          <p:cNvCxnSpPr>
            <a:cxnSpLocks/>
          </p:cNvCxnSpPr>
          <p:nvPr/>
        </p:nvCxnSpPr>
        <p:spPr>
          <a:xfrm flipH="1" flipV="1">
            <a:off x="2991786" y="4078005"/>
            <a:ext cx="333097" cy="32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23E1C9-231E-8A2C-41C1-2B1FD0F65870}"/>
                  </a:ext>
                </a:extLst>
              </p:cNvPr>
              <p:cNvSpPr txBox="1"/>
              <p:nvPr/>
            </p:nvSpPr>
            <p:spPr>
              <a:xfrm>
                <a:off x="2947335" y="4338321"/>
                <a:ext cx="2162725" cy="308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23E1C9-231E-8A2C-41C1-2B1FD0F65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335" y="4338321"/>
                <a:ext cx="2162725" cy="3082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751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D0377-7577-2D1D-51A9-F99B00807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E376-7760-FCEF-CAA5-F86874EE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Coronavirus Testing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F56E8F-D0C9-0DAB-FEEA-E8F5D666ED6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be the event where a person is infected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be the event where a person tests positive. Then we know: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Using this information, we want to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/>
                  <a:t>, i.e. the chance that if a person tests positive that they have Coronavirus.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We know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0.009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r>
                  <a:rPr lang="en-US"/>
                  <a:t>. Computing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a little trickier: 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</m:oMath>
                </a14:m>
                <a:endParaRPr lang="en-US" b="0"/>
              </a:p>
              <a:p>
                <a:pPr marL="0" indent="0">
                  <a:buNone/>
                </a:pPr>
                <a:r>
                  <a:rPr lang="en-US" b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b="0">
                    <a:solidFill>
                      <a:schemeClr val="tx1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0.2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0.01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=0.198</m:t>
                    </m:r>
                  </m:oMath>
                </a14:m>
                <a:r>
                  <a:rPr lang="en-US" b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F56E8F-D0C9-0DAB-FEEA-E8F5D666E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644" b="-28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776658-19FF-0EDB-E95E-1DE9559759D5}"/>
                  </a:ext>
                </a:extLst>
              </p:cNvPr>
              <p:cNvSpPr txBox="1"/>
              <p:nvPr/>
            </p:nvSpPr>
            <p:spPr>
              <a:xfrm>
                <a:off x="1169336" y="1362960"/>
                <a:ext cx="1778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200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776658-19FF-0EDB-E95E-1DE955975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336" y="1362960"/>
                <a:ext cx="177800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A18693-2406-D2DB-C34F-4E2B4603D496}"/>
                  </a:ext>
                </a:extLst>
              </p:cNvPr>
              <p:cNvSpPr txBox="1"/>
              <p:nvPr/>
            </p:nvSpPr>
            <p:spPr>
              <a:xfrm>
                <a:off x="2991786" y="1359815"/>
                <a:ext cx="26543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sz="200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A18693-2406-D2DB-C34F-4E2B4603D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786" y="1359815"/>
                <a:ext cx="2654300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100734-8B58-C350-2839-F08CCB4C43D0}"/>
                  </a:ext>
                </a:extLst>
              </p:cNvPr>
              <p:cNvSpPr txBox="1"/>
              <p:nvPr/>
            </p:nvSpPr>
            <p:spPr>
              <a:xfrm>
                <a:off x="5011086" y="1344655"/>
                <a:ext cx="2654300" cy="40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sz="200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100734-8B58-C350-2839-F08CCB4C4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086" y="1344655"/>
                <a:ext cx="2654300" cy="400815"/>
              </a:xfrm>
              <a:prstGeom prst="rect">
                <a:avLst/>
              </a:prstGeom>
              <a:blipFill>
                <a:blip r:embed="rId6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B44BA9D-EECB-B707-C128-3C1865A06ED3}"/>
                  </a:ext>
                </a:extLst>
              </p:cNvPr>
              <p:cNvSpPr txBox="1"/>
              <p:nvPr/>
            </p:nvSpPr>
            <p:spPr>
              <a:xfrm>
                <a:off x="7813375" y="4734531"/>
                <a:ext cx="15088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B44BA9D-EECB-B707-C128-3C1865A06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375" y="4734531"/>
                <a:ext cx="150880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4FC5DB4-CE0F-281F-4B5D-84896947EC0B}"/>
              </a:ext>
            </a:extLst>
          </p:cNvPr>
          <p:cNvGrpSpPr/>
          <p:nvPr/>
        </p:nvGrpSpPr>
        <p:grpSpPr>
          <a:xfrm>
            <a:off x="5188140" y="3500164"/>
            <a:ext cx="3086497" cy="1542593"/>
            <a:chOff x="5188140" y="3500164"/>
            <a:chExt cx="3086497" cy="154259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F3729B7-6573-1ED7-0FD0-E0E1EC87DEA0}"/>
                </a:ext>
              </a:extLst>
            </p:cNvPr>
            <p:cNvSpPr/>
            <p:nvPr/>
          </p:nvSpPr>
          <p:spPr>
            <a:xfrm>
              <a:off x="6598730" y="3500164"/>
              <a:ext cx="1597828" cy="12611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1A70714-8871-A450-233F-B3EFFE5CAE48}"/>
                </a:ext>
              </a:extLst>
            </p:cNvPr>
            <p:cNvSpPr/>
            <p:nvPr/>
          </p:nvSpPr>
          <p:spPr>
            <a:xfrm>
              <a:off x="7156960" y="4081796"/>
              <a:ext cx="660693" cy="494967"/>
            </a:xfrm>
            <a:custGeom>
              <a:avLst/>
              <a:gdLst>
                <a:gd name="connsiteX0" fmla="*/ 353512 w 660693"/>
                <a:gd name="connsiteY0" fmla="*/ 4430 h 494967"/>
                <a:gd name="connsiteX1" fmla="*/ 286837 w 660693"/>
                <a:gd name="connsiteY1" fmla="*/ 4430 h 494967"/>
                <a:gd name="connsiteX2" fmla="*/ 267787 w 660693"/>
                <a:gd name="connsiteY2" fmla="*/ 6811 h 494967"/>
                <a:gd name="connsiteX3" fmla="*/ 248737 w 660693"/>
                <a:gd name="connsiteY3" fmla="*/ 11573 h 494967"/>
                <a:gd name="connsiteX4" fmla="*/ 234449 w 660693"/>
                <a:gd name="connsiteY4" fmla="*/ 16336 h 494967"/>
                <a:gd name="connsiteX5" fmla="*/ 227306 w 660693"/>
                <a:gd name="connsiteY5" fmla="*/ 18717 h 494967"/>
                <a:gd name="connsiteX6" fmla="*/ 215399 w 660693"/>
                <a:gd name="connsiteY6" fmla="*/ 21098 h 494967"/>
                <a:gd name="connsiteX7" fmla="*/ 201112 w 660693"/>
                <a:gd name="connsiteY7" fmla="*/ 25861 h 494967"/>
                <a:gd name="connsiteX8" fmla="*/ 182062 w 660693"/>
                <a:gd name="connsiteY8" fmla="*/ 30623 h 494967"/>
                <a:gd name="connsiteX9" fmla="*/ 160631 w 660693"/>
                <a:gd name="connsiteY9" fmla="*/ 37767 h 494967"/>
                <a:gd name="connsiteX10" fmla="*/ 146343 w 660693"/>
                <a:gd name="connsiteY10" fmla="*/ 42530 h 494967"/>
                <a:gd name="connsiteX11" fmla="*/ 139199 w 660693"/>
                <a:gd name="connsiteY11" fmla="*/ 44911 h 494967"/>
                <a:gd name="connsiteX12" fmla="*/ 117768 w 660693"/>
                <a:gd name="connsiteY12" fmla="*/ 59198 h 494967"/>
                <a:gd name="connsiteX13" fmla="*/ 110624 w 660693"/>
                <a:gd name="connsiteY13" fmla="*/ 63961 h 494967"/>
                <a:gd name="connsiteX14" fmla="*/ 103481 w 660693"/>
                <a:gd name="connsiteY14" fmla="*/ 68723 h 494967"/>
                <a:gd name="connsiteX15" fmla="*/ 91574 w 660693"/>
                <a:gd name="connsiteY15" fmla="*/ 78248 h 494967"/>
                <a:gd name="connsiteX16" fmla="*/ 77287 w 660693"/>
                <a:gd name="connsiteY16" fmla="*/ 87773 h 494967"/>
                <a:gd name="connsiteX17" fmla="*/ 65381 w 660693"/>
                <a:gd name="connsiteY17" fmla="*/ 97298 h 494967"/>
                <a:gd name="connsiteX18" fmla="*/ 53474 w 660693"/>
                <a:gd name="connsiteY18" fmla="*/ 106823 h 494967"/>
                <a:gd name="connsiteX19" fmla="*/ 51093 w 660693"/>
                <a:gd name="connsiteY19" fmla="*/ 113967 h 494967"/>
                <a:gd name="connsiteX20" fmla="*/ 43949 w 660693"/>
                <a:gd name="connsiteY20" fmla="*/ 118730 h 494967"/>
                <a:gd name="connsiteX21" fmla="*/ 39187 w 660693"/>
                <a:gd name="connsiteY21" fmla="*/ 133017 h 494967"/>
                <a:gd name="connsiteX22" fmla="*/ 34424 w 660693"/>
                <a:gd name="connsiteY22" fmla="*/ 140161 h 494967"/>
                <a:gd name="connsiteX23" fmla="*/ 20137 w 660693"/>
                <a:gd name="connsiteY23" fmla="*/ 168736 h 494967"/>
                <a:gd name="connsiteX24" fmla="*/ 15374 w 660693"/>
                <a:gd name="connsiteY24" fmla="*/ 175880 h 494967"/>
                <a:gd name="connsiteX25" fmla="*/ 5849 w 660693"/>
                <a:gd name="connsiteY25" fmla="*/ 197311 h 494967"/>
                <a:gd name="connsiteX26" fmla="*/ 5849 w 660693"/>
                <a:gd name="connsiteY26" fmla="*/ 311611 h 494967"/>
                <a:gd name="connsiteX27" fmla="*/ 8231 w 660693"/>
                <a:gd name="connsiteY27" fmla="*/ 318755 h 494967"/>
                <a:gd name="connsiteX28" fmla="*/ 24899 w 660693"/>
                <a:gd name="connsiteY28" fmla="*/ 337805 h 494967"/>
                <a:gd name="connsiteX29" fmla="*/ 39187 w 660693"/>
                <a:gd name="connsiteY29" fmla="*/ 359236 h 494967"/>
                <a:gd name="connsiteX30" fmla="*/ 43949 w 660693"/>
                <a:gd name="connsiteY30" fmla="*/ 366380 h 494967"/>
                <a:gd name="connsiteX31" fmla="*/ 48712 w 660693"/>
                <a:gd name="connsiteY31" fmla="*/ 373523 h 494967"/>
                <a:gd name="connsiteX32" fmla="*/ 58237 w 660693"/>
                <a:gd name="connsiteY32" fmla="*/ 387811 h 494967"/>
                <a:gd name="connsiteX33" fmla="*/ 70143 w 660693"/>
                <a:gd name="connsiteY33" fmla="*/ 399717 h 494967"/>
                <a:gd name="connsiteX34" fmla="*/ 82049 w 660693"/>
                <a:gd name="connsiteY34" fmla="*/ 409242 h 494967"/>
                <a:gd name="connsiteX35" fmla="*/ 103481 w 660693"/>
                <a:gd name="connsiteY35" fmla="*/ 423530 h 494967"/>
                <a:gd name="connsiteX36" fmla="*/ 110624 w 660693"/>
                <a:gd name="connsiteY36" fmla="*/ 428292 h 494967"/>
                <a:gd name="connsiteX37" fmla="*/ 117768 w 660693"/>
                <a:gd name="connsiteY37" fmla="*/ 430673 h 494967"/>
                <a:gd name="connsiteX38" fmla="*/ 132056 w 660693"/>
                <a:gd name="connsiteY38" fmla="*/ 440198 h 494967"/>
                <a:gd name="connsiteX39" fmla="*/ 139199 w 660693"/>
                <a:gd name="connsiteY39" fmla="*/ 442580 h 494967"/>
                <a:gd name="connsiteX40" fmla="*/ 146343 w 660693"/>
                <a:gd name="connsiteY40" fmla="*/ 447342 h 494967"/>
                <a:gd name="connsiteX41" fmla="*/ 160631 w 660693"/>
                <a:gd name="connsiteY41" fmla="*/ 452105 h 494967"/>
                <a:gd name="connsiteX42" fmla="*/ 174918 w 660693"/>
                <a:gd name="connsiteY42" fmla="*/ 456867 h 494967"/>
                <a:gd name="connsiteX43" fmla="*/ 189206 w 660693"/>
                <a:gd name="connsiteY43" fmla="*/ 461630 h 494967"/>
                <a:gd name="connsiteX44" fmla="*/ 210637 w 660693"/>
                <a:gd name="connsiteY44" fmla="*/ 471155 h 494967"/>
                <a:gd name="connsiteX45" fmla="*/ 217781 w 660693"/>
                <a:gd name="connsiteY45" fmla="*/ 473536 h 494967"/>
                <a:gd name="connsiteX46" fmla="*/ 224924 w 660693"/>
                <a:gd name="connsiteY46" fmla="*/ 475917 h 494967"/>
                <a:gd name="connsiteX47" fmla="*/ 253499 w 660693"/>
                <a:gd name="connsiteY47" fmla="*/ 480680 h 494967"/>
                <a:gd name="connsiteX48" fmla="*/ 267787 w 660693"/>
                <a:gd name="connsiteY48" fmla="*/ 483061 h 494967"/>
                <a:gd name="connsiteX49" fmla="*/ 274931 w 660693"/>
                <a:gd name="connsiteY49" fmla="*/ 485442 h 494967"/>
                <a:gd name="connsiteX50" fmla="*/ 293981 w 660693"/>
                <a:gd name="connsiteY50" fmla="*/ 490205 h 494967"/>
                <a:gd name="connsiteX51" fmla="*/ 303506 w 660693"/>
                <a:gd name="connsiteY51" fmla="*/ 492586 h 494967"/>
                <a:gd name="connsiteX52" fmla="*/ 313031 w 660693"/>
                <a:gd name="connsiteY52" fmla="*/ 494967 h 494967"/>
                <a:gd name="connsiteX53" fmla="*/ 363037 w 660693"/>
                <a:gd name="connsiteY53" fmla="*/ 492586 h 494967"/>
                <a:gd name="connsiteX54" fmla="*/ 403518 w 660693"/>
                <a:gd name="connsiteY54" fmla="*/ 485442 h 494967"/>
                <a:gd name="connsiteX55" fmla="*/ 410662 w 660693"/>
                <a:gd name="connsiteY55" fmla="*/ 483061 h 494967"/>
                <a:gd name="connsiteX56" fmla="*/ 422568 w 660693"/>
                <a:gd name="connsiteY56" fmla="*/ 480680 h 494967"/>
                <a:gd name="connsiteX57" fmla="*/ 448762 w 660693"/>
                <a:gd name="connsiteY57" fmla="*/ 473536 h 494967"/>
                <a:gd name="connsiteX58" fmla="*/ 458287 w 660693"/>
                <a:gd name="connsiteY58" fmla="*/ 471155 h 494967"/>
                <a:gd name="connsiteX59" fmla="*/ 472574 w 660693"/>
                <a:gd name="connsiteY59" fmla="*/ 466392 h 494967"/>
                <a:gd name="connsiteX60" fmla="*/ 486862 w 660693"/>
                <a:gd name="connsiteY60" fmla="*/ 456867 h 494967"/>
                <a:gd name="connsiteX61" fmla="*/ 494006 w 660693"/>
                <a:gd name="connsiteY61" fmla="*/ 452105 h 494967"/>
                <a:gd name="connsiteX62" fmla="*/ 501149 w 660693"/>
                <a:gd name="connsiteY62" fmla="*/ 449723 h 494967"/>
                <a:gd name="connsiteX63" fmla="*/ 508293 w 660693"/>
                <a:gd name="connsiteY63" fmla="*/ 444961 h 494967"/>
                <a:gd name="connsiteX64" fmla="*/ 532106 w 660693"/>
                <a:gd name="connsiteY64" fmla="*/ 440198 h 494967"/>
                <a:gd name="connsiteX65" fmla="*/ 548774 w 660693"/>
                <a:gd name="connsiteY65" fmla="*/ 435436 h 494967"/>
                <a:gd name="connsiteX66" fmla="*/ 563062 w 660693"/>
                <a:gd name="connsiteY66" fmla="*/ 425911 h 494967"/>
                <a:gd name="connsiteX67" fmla="*/ 570206 w 660693"/>
                <a:gd name="connsiteY67" fmla="*/ 421148 h 494967"/>
                <a:gd name="connsiteX68" fmla="*/ 579731 w 660693"/>
                <a:gd name="connsiteY68" fmla="*/ 411623 h 494967"/>
                <a:gd name="connsiteX69" fmla="*/ 582112 w 660693"/>
                <a:gd name="connsiteY69" fmla="*/ 404480 h 494967"/>
                <a:gd name="connsiteX70" fmla="*/ 589256 w 660693"/>
                <a:gd name="connsiteY70" fmla="*/ 399717 h 494967"/>
                <a:gd name="connsiteX71" fmla="*/ 591637 w 660693"/>
                <a:gd name="connsiteY71" fmla="*/ 392573 h 494967"/>
                <a:gd name="connsiteX72" fmla="*/ 601162 w 660693"/>
                <a:gd name="connsiteY72" fmla="*/ 378286 h 494967"/>
                <a:gd name="connsiteX73" fmla="*/ 610687 w 660693"/>
                <a:gd name="connsiteY73" fmla="*/ 366380 h 494967"/>
                <a:gd name="connsiteX74" fmla="*/ 613068 w 660693"/>
                <a:gd name="connsiteY74" fmla="*/ 359236 h 494967"/>
                <a:gd name="connsiteX75" fmla="*/ 627356 w 660693"/>
                <a:gd name="connsiteY75" fmla="*/ 337805 h 494967"/>
                <a:gd name="connsiteX76" fmla="*/ 632118 w 660693"/>
                <a:gd name="connsiteY76" fmla="*/ 330661 h 494967"/>
                <a:gd name="connsiteX77" fmla="*/ 639262 w 660693"/>
                <a:gd name="connsiteY77" fmla="*/ 316373 h 494967"/>
                <a:gd name="connsiteX78" fmla="*/ 648787 w 660693"/>
                <a:gd name="connsiteY78" fmla="*/ 294942 h 494967"/>
                <a:gd name="connsiteX79" fmla="*/ 653549 w 660693"/>
                <a:gd name="connsiteY79" fmla="*/ 280655 h 494967"/>
                <a:gd name="connsiteX80" fmla="*/ 658312 w 660693"/>
                <a:gd name="connsiteY80" fmla="*/ 263986 h 494967"/>
                <a:gd name="connsiteX81" fmla="*/ 660693 w 660693"/>
                <a:gd name="connsiteY81" fmla="*/ 247317 h 494967"/>
                <a:gd name="connsiteX82" fmla="*/ 658312 w 660693"/>
                <a:gd name="connsiteY82" fmla="*/ 240173 h 494967"/>
                <a:gd name="connsiteX83" fmla="*/ 651168 w 660693"/>
                <a:gd name="connsiteY83" fmla="*/ 244936 h 494967"/>
                <a:gd name="connsiteX84" fmla="*/ 636881 w 660693"/>
                <a:gd name="connsiteY84" fmla="*/ 249698 h 494967"/>
                <a:gd name="connsiteX85" fmla="*/ 629737 w 660693"/>
                <a:gd name="connsiteY85" fmla="*/ 252080 h 494967"/>
                <a:gd name="connsiteX86" fmla="*/ 610687 w 660693"/>
                <a:gd name="connsiteY86" fmla="*/ 254461 h 494967"/>
                <a:gd name="connsiteX87" fmla="*/ 517818 w 660693"/>
                <a:gd name="connsiteY87" fmla="*/ 252080 h 494967"/>
                <a:gd name="connsiteX88" fmla="*/ 489243 w 660693"/>
                <a:gd name="connsiteY88" fmla="*/ 237792 h 494967"/>
                <a:gd name="connsiteX89" fmla="*/ 482099 w 660693"/>
                <a:gd name="connsiteY89" fmla="*/ 235411 h 494967"/>
                <a:gd name="connsiteX90" fmla="*/ 446381 w 660693"/>
                <a:gd name="connsiteY90" fmla="*/ 211598 h 494967"/>
                <a:gd name="connsiteX91" fmla="*/ 439237 w 660693"/>
                <a:gd name="connsiteY91" fmla="*/ 206836 h 494967"/>
                <a:gd name="connsiteX92" fmla="*/ 432093 w 660693"/>
                <a:gd name="connsiteY92" fmla="*/ 202073 h 494967"/>
                <a:gd name="connsiteX93" fmla="*/ 422568 w 660693"/>
                <a:gd name="connsiteY93" fmla="*/ 187786 h 494967"/>
                <a:gd name="connsiteX94" fmla="*/ 417806 w 660693"/>
                <a:gd name="connsiteY94" fmla="*/ 180642 h 494967"/>
                <a:gd name="connsiteX95" fmla="*/ 413043 w 660693"/>
                <a:gd name="connsiteY95" fmla="*/ 166355 h 494967"/>
                <a:gd name="connsiteX96" fmla="*/ 410662 w 660693"/>
                <a:gd name="connsiteY96" fmla="*/ 159211 h 494967"/>
                <a:gd name="connsiteX97" fmla="*/ 405899 w 660693"/>
                <a:gd name="connsiteY97" fmla="*/ 152067 h 494967"/>
                <a:gd name="connsiteX98" fmla="*/ 391612 w 660693"/>
                <a:gd name="connsiteY98" fmla="*/ 109205 h 494967"/>
                <a:gd name="connsiteX99" fmla="*/ 386849 w 660693"/>
                <a:gd name="connsiteY99" fmla="*/ 94917 h 494967"/>
                <a:gd name="connsiteX100" fmla="*/ 384468 w 660693"/>
                <a:gd name="connsiteY100" fmla="*/ 87773 h 494967"/>
                <a:gd name="connsiteX101" fmla="*/ 379706 w 660693"/>
                <a:gd name="connsiteY101" fmla="*/ 80630 h 494967"/>
                <a:gd name="connsiteX102" fmla="*/ 377324 w 660693"/>
                <a:gd name="connsiteY102" fmla="*/ 73486 h 494967"/>
                <a:gd name="connsiteX103" fmla="*/ 367799 w 660693"/>
                <a:gd name="connsiteY103" fmla="*/ 59198 h 494967"/>
                <a:gd name="connsiteX104" fmla="*/ 365418 w 660693"/>
                <a:gd name="connsiteY104" fmla="*/ 52055 h 494967"/>
                <a:gd name="connsiteX105" fmla="*/ 353512 w 660693"/>
                <a:gd name="connsiteY105" fmla="*/ 4430 h 49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60693" h="494967">
                  <a:moveTo>
                    <a:pt x="353512" y="4430"/>
                  </a:moveTo>
                  <a:cubicBezTo>
                    <a:pt x="340415" y="-3507"/>
                    <a:pt x="338849" y="962"/>
                    <a:pt x="286837" y="4430"/>
                  </a:cubicBezTo>
                  <a:cubicBezTo>
                    <a:pt x="280452" y="4856"/>
                    <a:pt x="274077" y="5632"/>
                    <a:pt x="267787" y="6811"/>
                  </a:cubicBezTo>
                  <a:cubicBezTo>
                    <a:pt x="261354" y="8017"/>
                    <a:pt x="254946" y="9503"/>
                    <a:pt x="248737" y="11573"/>
                  </a:cubicBezTo>
                  <a:lnTo>
                    <a:pt x="234449" y="16336"/>
                  </a:lnTo>
                  <a:cubicBezTo>
                    <a:pt x="232068" y="17130"/>
                    <a:pt x="229767" y="18225"/>
                    <a:pt x="227306" y="18717"/>
                  </a:cubicBezTo>
                  <a:cubicBezTo>
                    <a:pt x="223337" y="19511"/>
                    <a:pt x="219304" y="20033"/>
                    <a:pt x="215399" y="21098"/>
                  </a:cubicBezTo>
                  <a:cubicBezTo>
                    <a:pt x="210556" y="22419"/>
                    <a:pt x="205982" y="24644"/>
                    <a:pt x="201112" y="25861"/>
                  </a:cubicBezTo>
                  <a:cubicBezTo>
                    <a:pt x="194762" y="27448"/>
                    <a:pt x="188271" y="28553"/>
                    <a:pt x="182062" y="30623"/>
                  </a:cubicBezTo>
                  <a:lnTo>
                    <a:pt x="160631" y="37767"/>
                  </a:lnTo>
                  <a:lnTo>
                    <a:pt x="146343" y="42530"/>
                  </a:lnTo>
                  <a:lnTo>
                    <a:pt x="139199" y="44911"/>
                  </a:lnTo>
                  <a:lnTo>
                    <a:pt x="117768" y="59198"/>
                  </a:lnTo>
                  <a:lnTo>
                    <a:pt x="110624" y="63961"/>
                  </a:lnTo>
                  <a:lnTo>
                    <a:pt x="103481" y="68723"/>
                  </a:lnTo>
                  <a:cubicBezTo>
                    <a:pt x="94680" y="81924"/>
                    <a:pt x="103754" y="71482"/>
                    <a:pt x="91574" y="78248"/>
                  </a:cubicBezTo>
                  <a:cubicBezTo>
                    <a:pt x="86571" y="81028"/>
                    <a:pt x="77287" y="87773"/>
                    <a:pt x="77287" y="87773"/>
                  </a:cubicBezTo>
                  <a:cubicBezTo>
                    <a:pt x="63636" y="108249"/>
                    <a:pt x="81813" y="84152"/>
                    <a:pt x="65381" y="97298"/>
                  </a:cubicBezTo>
                  <a:cubicBezTo>
                    <a:pt x="49995" y="109607"/>
                    <a:pt x="71428" y="100839"/>
                    <a:pt x="53474" y="106823"/>
                  </a:cubicBezTo>
                  <a:cubicBezTo>
                    <a:pt x="52680" y="109204"/>
                    <a:pt x="52661" y="112007"/>
                    <a:pt x="51093" y="113967"/>
                  </a:cubicBezTo>
                  <a:cubicBezTo>
                    <a:pt x="49305" y="116202"/>
                    <a:pt x="45466" y="116303"/>
                    <a:pt x="43949" y="118730"/>
                  </a:cubicBezTo>
                  <a:cubicBezTo>
                    <a:pt x="41288" y="122987"/>
                    <a:pt x="40774" y="128255"/>
                    <a:pt x="39187" y="133017"/>
                  </a:cubicBezTo>
                  <a:cubicBezTo>
                    <a:pt x="38282" y="135732"/>
                    <a:pt x="36012" y="137780"/>
                    <a:pt x="34424" y="140161"/>
                  </a:cubicBezTo>
                  <a:cubicBezTo>
                    <a:pt x="27852" y="159877"/>
                    <a:pt x="32446" y="150272"/>
                    <a:pt x="20137" y="168736"/>
                  </a:cubicBezTo>
                  <a:lnTo>
                    <a:pt x="15374" y="175880"/>
                  </a:lnTo>
                  <a:cubicBezTo>
                    <a:pt x="9707" y="192882"/>
                    <a:pt x="13397" y="185990"/>
                    <a:pt x="5849" y="197311"/>
                  </a:cubicBezTo>
                  <a:cubicBezTo>
                    <a:pt x="-4832" y="240041"/>
                    <a:pt x="1563" y="210889"/>
                    <a:pt x="5849" y="311611"/>
                  </a:cubicBezTo>
                  <a:cubicBezTo>
                    <a:pt x="5956" y="314119"/>
                    <a:pt x="7012" y="316561"/>
                    <a:pt x="8231" y="318755"/>
                  </a:cubicBezTo>
                  <a:cubicBezTo>
                    <a:pt x="16402" y="333462"/>
                    <a:pt x="14465" y="330847"/>
                    <a:pt x="24899" y="337805"/>
                  </a:cubicBezTo>
                  <a:lnTo>
                    <a:pt x="39187" y="359236"/>
                  </a:lnTo>
                  <a:lnTo>
                    <a:pt x="43949" y="366380"/>
                  </a:lnTo>
                  <a:lnTo>
                    <a:pt x="48712" y="373523"/>
                  </a:lnTo>
                  <a:cubicBezTo>
                    <a:pt x="52897" y="386078"/>
                    <a:pt x="48327" y="375918"/>
                    <a:pt x="58237" y="387811"/>
                  </a:cubicBezTo>
                  <a:cubicBezTo>
                    <a:pt x="68158" y="399717"/>
                    <a:pt x="57046" y="390987"/>
                    <a:pt x="70143" y="399717"/>
                  </a:cubicBezTo>
                  <a:cubicBezTo>
                    <a:pt x="78944" y="412917"/>
                    <a:pt x="69871" y="402477"/>
                    <a:pt x="82049" y="409242"/>
                  </a:cubicBezTo>
                  <a:cubicBezTo>
                    <a:pt x="82061" y="409249"/>
                    <a:pt x="99903" y="421145"/>
                    <a:pt x="103481" y="423530"/>
                  </a:cubicBezTo>
                  <a:cubicBezTo>
                    <a:pt x="105862" y="425117"/>
                    <a:pt x="107909" y="427387"/>
                    <a:pt x="110624" y="428292"/>
                  </a:cubicBezTo>
                  <a:lnTo>
                    <a:pt x="117768" y="430673"/>
                  </a:lnTo>
                  <a:cubicBezTo>
                    <a:pt x="122531" y="433848"/>
                    <a:pt x="126626" y="438387"/>
                    <a:pt x="132056" y="440198"/>
                  </a:cubicBezTo>
                  <a:cubicBezTo>
                    <a:pt x="134437" y="440992"/>
                    <a:pt x="136954" y="441457"/>
                    <a:pt x="139199" y="442580"/>
                  </a:cubicBezTo>
                  <a:cubicBezTo>
                    <a:pt x="141759" y="443860"/>
                    <a:pt x="143728" y="446180"/>
                    <a:pt x="146343" y="447342"/>
                  </a:cubicBezTo>
                  <a:cubicBezTo>
                    <a:pt x="150931" y="449381"/>
                    <a:pt x="155868" y="450517"/>
                    <a:pt x="160631" y="452105"/>
                  </a:cubicBezTo>
                  <a:lnTo>
                    <a:pt x="174918" y="456867"/>
                  </a:lnTo>
                  <a:cubicBezTo>
                    <a:pt x="174923" y="456869"/>
                    <a:pt x="189202" y="461627"/>
                    <a:pt x="189206" y="461630"/>
                  </a:cubicBezTo>
                  <a:cubicBezTo>
                    <a:pt x="200525" y="469176"/>
                    <a:pt x="193635" y="465488"/>
                    <a:pt x="210637" y="471155"/>
                  </a:cubicBezTo>
                  <a:lnTo>
                    <a:pt x="217781" y="473536"/>
                  </a:lnTo>
                  <a:cubicBezTo>
                    <a:pt x="220162" y="474330"/>
                    <a:pt x="222463" y="475425"/>
                    <a:pt x="224924" y="475917"/>
                  </a:cubicBezTo>
                  <a:cubicBezTo>
                    <a:pt x="245877" y="480107"/>
                    <a:pt x="227911" y="476743"/>
                    <a:pt x="253499" y="480680"/>
                  </a:cubicBezTo>
                  <a:cubicBezTo>
                    <a:pt x="258271" y="481414"/>
                    <a:pt x="263074" y="482014"/>
                    <a:pt x="267787" y="483061"/>
                  </a:cubicBezTo>
                  <a:cubicBezTo>
                    <a:pt x="270237" y="483605"/>
                    <a:pt x="272509" y="484782"/>
                    <a:pt x="274931" y="485442"/>
                  </a:cubicBezTo>
                  <a:cubicBezTo>
                    <a:pt x="281246" y="487164"/>
                    <a:pt x="287631" y="488617"/>
                    <a:pt x="293981" y="490205"/>
                  </a:cubicBezTo>
                  <a:lnTo>
                    <a:pt x="303506" y="492586"/>
                  </a:lnTo>
                  <a:lnTo>
                    <a:pt x="313031" y="494967"/>
                  </a:lnTo>
                  <a:cubicBezTo>
                    <a:pt x="329700" y="494173"/>
                    <a:pt x="346392" y="493775"/>
                    <a:pt x="363037" y="492586"/>
                  </a:cubicBezTo>
                  <a:cubicBezTo>
                    <a:pt x="370643" y="492043"/>
                    <a:pt x="398829" y="487005"/>
                    <a:pt x="403518" y="485442"/>
                  </a:cubicBezTo>
                  <a:cubicBezTo>
                    <a:pt x="405899" y="484648"/>
                    <a:pt x="408227" y="483670"/>
                    <a:pt x="410662" y="483061"/>
                  </a:cubicBezTo>
                  <a:cubicBezTo>
                    <a:pt x="414588" y="482079"/>
                    <a:pt x="418624" y="481590"/>
                    <a:pt x="422568" y="480680"/>
                  </a:cubicBezTo>
                  <a:cubicBezTo>
                    <a:pt x="466716" y="470492"/>
                    <a:pt x="426717" y="479834"/>
                    <a:pt x="448762" y="473536"/>
                  </a:cubicBezTo>
                  <a:cubicBezTo>
                    <a:pt x="451909" y="472637"/>
                    <a:pt x="455152" y="472095"/>
                    <a:pt x="458287" y="471155"/>
                  </a:cubicBezTo>
                  <a:cubicBezTo>
                    <a:pt x="463095" y="469712"/>
                    <a:pt x="468397" y="469177"/>
                    <a:pt x="472574" y="466392"/>
                  </a:cubicBezTo>
                  <a:lnTo>
                    <a:pt x="486862" y="456867"/>
                  </a:lnTo>
                  <a:cubicBezTo>
                    <a:pt x="489243" y="455280"/>
                    <a:pt x="491291" y="453010"/>
                    <a:pt x="494006" y="452105"/>
                  </a:cubicBezTo>
                  <a:cubicBezTo>
                    <a:pt x="496387" y="451311"/>
                    <a:pt x="498904" y="450846"/>
                    <a:pt x="501149" y="449723"/>
                  </a:cubicBezTo>
                  <a:cubicBezTo>
                    <a:pt x="503709" y="448443"/>
                    <a:pt x="505733" y="446241"/>
                    <a:pt x="508293" y="444961"/>
                  </a:cubicBezTo>
                  <a:cubicBezTo>
                    <a:pt x="515278" y="441469"/>
                    <a:pt x="525214" y="441451"/>
                    <a:pt x="532106" y="440198"/>
                  </a:cubicBezTo>
                  <a:cubicBezTo>
                    <a:pt x="538687" y="439001"/>
                    <a:pt x="542651" y="437477"/>
                    <a:pt x="548774" y="435436"/>
                  </a:cubicBezTo>
                  <a:lnTo>
                    <a:pt x="563062" y="425911"/>
                  </a:lnTo>
                  <a:lnTo>
                    <a:pt x="570206" y="421148"/>
                  </a:lnTo>
                  <a:cubicBezTo>
                    <a:pt x="576555" y="402102"/>
                    <a:pt x="567032" y="424322"/>
                    <a:pt x="579731" y="411623"/>
                  </a:cubicBezTo>
                  <a:cubicBezTo>
                    <a:pt x="581506" y="409848"/>
                    <a:pt x="580544" y="406440"/>
                    <a:pt x="582112" y="404480"/>
                  </a:cubicBezTo>
                  <a:cubicBezTo>
                    <a:pt x="583900" y="402245"/>
                    <a:pt x="586875" y="401305"/>
                    <a:pt x="589256" y="399717"/>
                  </a:cubicBezTo>
                  <a:cubicBezTo>
                    <a:pt x="590050" y="397336"/>
                    <a:pt x="590418" y="394767"/>
                    <a:pt x="591637" y="392573"/>
                  </a:cubicBezTo>
                  <a:cubicBezTo>
                    <a:pt x="594417" y="387570"/>
                    <a:pt x="601162" y="378286"/>
                    <a:pt x="601162" y="378286"/>
                  </a:cubicBezTo>
                  <a:cubicBezTo>
                    <a:pt x="607147" y="360329"/>
                    <a:pt x="598377" y="381767"/>
                    <a:pt x="610687" y="366380"/>
                  </a:cubicBezTo>
                  <a:cubicBezTo>
                    <a:pt x="612255" y="364420"/>
                    <a:pt x="611849" y="361430"/>
                    <a:pt x="613068" y="359236"/>
                  </a:cubicBezTo>
                  <a:cubicBezTo>
                    <a:pt x="613086" y="359204"/>
                    <a:pt x="624964" y="341392"/>
                    <a:pt x="627356" y="337805"/>
                  </a:cubicBezTo>
                  <a:cubicBezTo>
                    <a:pt x="628944" y="335424"/>
                    <a:pt x="631213" y="333376"/>
                    <a:pt x="632118" y="330661"/>
                  </a:cubicBezTo>
                  <a:cubicBezTo>
                    <a:pt x="635404" y="320802"/>
                    <a:pt x="633107" y="325605"/>
                    <a:pt x="639262" y="316373"/>
                  </a:cubicBezTo>
                  <a:cubicBezTo>
                    <a:pt x="644929" y="299371"/>
                    <a:pt x="641239" y="306263"/>
                    <a:pt x="648787" y="294942"/>
                  </a:cubicBezTo>
                  <a:cubicBezTo>
                    <a:pt x="650374" y="290180"/>
                    <a:pt x="652331" y="285525"/>
                    <a:pt x="653549" y="280655"/>
                  </a:cubicBezTo>
                  <a:cubicBezTo>
                    <a:pt x="656540" y="268695"/>
                    <a:pt x="654896" y="274235"/>
                    <a:pt x="658312" y="263986"/>
                  </a:cubicBezTo>
                  <a:cubicBezTo>
                    <a:pt x="659106" y="258430"/>
                    <a:pt x="660693" y="252930"/>
                    <a:pt x="660693" y="247317"/>
                  </a:cubicBezTo>
                  <a:cubicBezTo>
                    <a:pt x="660693" y="244807"/>
                    <a:pt x="660747" y="240782"/>
                    <a:pt x="658312" y="240173"/>
                  </a:cubicBezTo>
                  <a:cubicBezTo>
                    <a:pt x="655535" y="239479"/>
                    <a:pt x="653783" y="243774"/>
                    <a:pt x="651168" y="244936"/>
                  </a:cubicBezTo>
                  <a:cubicBezTo>
                    <a:pt x="646581" y="246975"/>
                    <a:pt x="641643" y="248111"/>
                    <a:pt x="636881" y="249698"/>
                  </a:cubicBezTo>
                  <a:cubicBezTo>
                    <a:pt x="634500" y="250492"/>
                    <a:pt x="632228" y="251769"/>
                    <a:pt x="629737" y="252080"/>
                  </a:cubicBezTo>
                  <a:lnTo>
                    <a:pt x="610687" y="254461"/>
                  </a:lnTo>
                  <a:cubicBezTo>
                    <a:pt x="579731" y="253667"/>
                    <a:pt x="548716" y="254140"/>
                    <a:pt x="517818" y="252080"/>
                  </a:cubicBezTo>
                  <a:cubicBezTo>
                    <a:pt x="497577" y="250731"/>
                    <a:pt x="508305" y="244145"/>
                    <a:pt x="489243" y="237792"/>
                  </a:cubicBezTo>
                  <a:lnTo>
                    <a:pt x="482099" y="235411"/>
                  </a:lnTo>
                  <a:lnTo>
                    <a:pt x="446381" y="211598"/>
                  </a:lnTo>
                  <a:lnTo>
                    <a:pt x="439237" y="206836"/>
                  </a:lnTo>
                  <a:lnTo>
                    <a:pt x="432093" y="202073"/>
                  </a:lnTo>
                  <a:lnTo>
                    <a:pt x="422568" y="187786"/>
                  </a:lnTo>
                  <a:cubicBezTo>
                    <a:pt x="420981" y="185405"/>
                    <a:pt x="418711" y="183357"/>
                    <a:pt x="417806" y="180642"/>
                  </a:cubicBezTo>
                  <a:lnTo>
                    <a:pt x="413043" y="166355"/>
                  </a:lnTo>
                  <a:cubicBezTo>
                    <a:pt x="412249" y="163974"/>
                    <a:pt x="412054" y="161299"/>
                    <a:pt x="410662" y="159211"/>
                  </a:cubicBezTo>
                  <a:lnTo>
                    <a:pt x="405899" y="152067"/>
                  </a:lnTo>
                  <a:lnTo>
                    <a:pt x="391612" y="109205"/>
                  </a:lnTo>
                  <a:lnTo>
                    <a:pt x="386849" y="94917"/>
                  </a:lnTo>
                  <a:cubicBezTo>
                    <a:pt x="386055" y="92536"/>
                    <a:pt x="385860" y="89862"/>
                    <a:pt x="384468" y="87773"/>
                  </a:cubicBezTo>
                  <a:cubicBezTo>
                    <a:pt x="382881" y="85392"/>
                    <a:pt x="380986" y="83189"/>
                    <a:pt x="379706" y="80630"/>
                  </a:cubicBezTo>
                  <a:cubicBezTo>
                    <a:pt x="378583" y="78385"/>
                    <a:pt x="378543" y="75680"/>
                    <a:pt x="377324" y="73486"/>
                  </a:cubicBezTo>
                  <a:cubicBezTo>
                    <a:pt x="374544" y="68482"/>
                    <a:pt x="367799" y="59198"/>
                    <a:pt x="367799" y="59198"/>
                  </a:cubicBezTo>
                  <a:cubicBezTo>
                    <a:pt x="367005" y="56817"/>
                    <a:pt x="366637" y="54249"/>
                    <a:pt x="365418" y="52055"/>
                  </a:cubicBezTo>
                  <a:cubicBezTo>
                    <a:pt x="355453" y="34117"/>
                    <a:pt x="366609" y="12367"/>
                    <a:pt x="353512" y="4430"/>
                  </a:cubicBez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4412839-5D32-5C6D-0A61-F2EBBF426575}"/>
                </a:ext>
              </a:extLst>
            </p:cNvPr>
            <p:cNvSpPr/>
            <p:nvPr/>
          </p:nvSpPr>
          <p:spPr>
            <a:xfrm>
              <a:off x="7504314" y="3664297"/>
              <a:ext cx="469900" cy="6637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842038C-B404-D5CF-A43F-5F8D926E50A4}"/>
                </a:ext>
              </a:extLst>
            </p:cNvPr>
            <p:cNvSpPr/>
            <p:nvPr/>
          </p:nvSpPr>
          <p:spPr>
            <a:xfrm>
              <a:off x="7154276" y="4082762"/>
              <a:ext cx="663780" cy="50077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EE185E4-D394-163E-CA4A-0653F4D13F03}"/>
                    </a:ext>
                  </a:extLst>
                </p:cNvPr>
                <p:cNvSpPr txBox="1"/>
                <p:nvPr/>
              </p:nvSpPr>
              <p:spPr>
                <a:xfrm>
                  <a:off x="5188140" y="4063491"/>
                  <a:ext cx="21160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EE185E4-D394-163E-CA4A-0653F4D13F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8140" y="4063491"/>
                  <a:ext cx="2116072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0C57085-F847-7BCF-EBE8-D9078443C5F1}"/>
                </a:ext>
              </a:extLst>
            </p:cNvPr>
            <p:cNvSpPr/>
            <p:nvPr/>
          </p:nvSpPr>
          <p:spPr>
            <a:xfrm>
              <a:off x="7519606" y="4092349"/>
              <a:ext cx="293769" cy="225420"/>
            </a:xfrm>
            <a:custGeom>
              <a:avLst/>
              <a:gdLst>
                <a:gd name="connsiteX0" fmla="*/ 25791 w 293769"/>
                <a:gd name="connsiteY0" fmla="*/ 226 h 225420"/>
                <a:gd name="connsiteX1" fmla="*/ 9916 w 293769"/>
                <a:gd name="connsiteY1" fmla="*/ 3401 h 225420"/>
                <a:gd name="connsiteX2" fmla="*/ 391 w 293769"/>
                <a:gd name="connsiteY2" fmla="*/ 6576 h 225420"/>
                <a:gd name="connsiteX3" fmla="*/ 3566 w 293769"/>
                <a:gd name="connsiteY3" fmla="*/ 16101 h 225420"/>
                <a:gd name="connsiteX4" fmla="*/ 9916 w 293769"/>
                <a:gd name="connsiteY4" fmla="*/ 25626 h 225420"/>
                <a:gd name="connsiteX5" fmla="*/ 13091 w 293769"/>
                <a:gd name="connsiteY5" fmla="*/ 35151 h 225420"/>
                <a:gd name="connsiteX6" fmla="*/ 19441 w 293769"/>
                <a:gd name="connsiteY6" fmla="*/ 44676 h 225420"/>
                <a:gd name="connsiteX7" fmla="*/ 25791 w 293769"/>
                <a:gd name="connsiteY7" fmla="*/ 63726 h 225420"/>
                <a:gd name="connsiteX8" fmla="*/ 35316 w 293769"/>
                <a:gd name="connsiteY8" fmla="*/ 82776 h 225420"/>
                <a:gd name="connsiteX9" fmla="*/ 41666 w 293769"/>
                <a:gd name="connsiteY9" fmla="*/ 92301 h 225420"/>
                <a:gd name="connsiteX10" fmla="*/ 51191 w 293769"/>
                <a:gd name="connsiteY10" fmla="*/ 120876 h 225420"/>
                <a:gd name="connsiteX11" fmla="*/ 54366 w 293769"/>
                <a:gd name="connsiteY11" fmla="*/ 130401 h 225420"/>
                <a:gd name="connsiteX12" fmla="*/ 63891 w 293769"/>
                <a:gd name="connsiteY12" fmla="*/ 136751 h 225420"/>
                <a:gd name="connsiteX13" fmla="*/ 73416 w 293769"/>
                <a:gd name="connsiteY13" fmla="*/ 155801 h 225420"/>
                <a:gd name="connsiteX14" fmla="*/ 82941 w 293769"/>
                <a:gd name="connsiteY14" fmla="*/ 162151 h 225420"/>
                <a:gd name="connsiteX15" fmla="*/ 98816 w 293769"/>
                <a:gd name="connsiteY15" fmla="*/ 174851 h 225420"/>
                <a:gd name="connsiteX16" fmla="*/ 117866 w 293769"/>
                <a:gd name="connsiteY16" fmla="*/ 187551 h 225420"/>
                <a:gd name="connsiteX17" fmla="*/ 146441 w 293769"/>
                <a:gd name="connsiteY17" fmla="*/ 206601 h 225420"/>
                <a:gd name="connsiteX18" fmla="*/ 175016 w 293769"/>
                <a:gd name="connsiteY18" fmla="*/ 219301 h 225420"/>
                <a:gd name="connsiteX19" fmla="*/ 184541 w 293769"/>
                <a:gd name="connsiteY19" fmla="*/ 222476 h 225420"/>
                <a:gd name="connsiteX20" fmla="*/ 289316 w 293769"/>
                <a:gd name="connsiteY20" fmla="*/ 219301 h 225420"/>
                <a:gd name="connsiteX21" fmla="*/ 286141 w 293769"/>
                <a:gd name="connsiteY21" fmla="*/ 184376 h 225420"/>
                <a:gd name="connsiteX22" fmla="*/ 276616 w 293769"/>
                <a:gd name="connsiteY22" fmla="*/ 165326 h 225420"/>
                <a:gd name="connsiteX23" fmla="*/ 267091 w 293769"/>
                <a:gd name="connsiteY23" fmla="*/ 158976 h 225420"/>
                <a:gd name="connsiteX24" fmla="*/ 254391 w 293769"/>
                <a:gd name="connsiteY24" fmla="*/ 143101 h 225420"/>
                <a:gd name="connsiteX25" fmla="*/ 241691 w 293769"/>
                <a:gd name="connsiteY25" fmla="*/ 127226 h 225420"/>
                <a:gd name="connsiteX26" fmla="*/ 225816 w 293769"/>
                <a:gd name="connsiteY26" fmla="*/ 108176 h 225420"/>
                <a:gd name="connsiteX27" fmla="*/ 216291 w 293769"/>
                <a:gd name="connsiteY27" fmla="*/ 101826 h 225420"/>
                <a:gd name="connsiteX28" fmla="*/ 203591 w 293769"/>
                <a:gd name="connsiteY28" fmla="*/ 73251 h 225420"/>
                <a:gd name="connsiteX29" fmla="*/ 175016 w 293769"/>
                <a:gd name="connsiteY29" fmla="*/ 60551 h 225420"/>
                <a:gd name="connsiteX30" fmla="*/ 136916 w 293769"/>
                <a:gd name="connsiteY30" fmla="*/ 47851 h 225420"/>
                <a:gd name="connsiteX31" fmla="*/ 127391 w 293769"/>
                <a:gd name="connsiteY31" fmla="*/ 44676 h 225420"/>
                <a:gd name="connsiteX32" fmla="*/ 117866 w 293769"/>
                <a:gd name="connsiteY32" fmla="*/ 41501 h 225420"/>
                <a:gd name="connsiteX33" fmla="*/ 98816 w 293769"/>
                <a:gd name="connsiteY33" fmla="*/ 28801 h 225420"/>
                <a:gd name="connsiteX34" fmla="*/ 89291 w 293769"/>
                <a:gd name="connsiteY34" fmla="*/ 22451 h 225420"/>
                <a:gd name="connsiteX35" fmla="*/ 70241 w 293769"/>
                <a:gd name="connsiteY35" fmla="*/ 16101 h 225420"/>
                <a:gd name="connsiteX36" fmla="*/ 60716 w 293769"/>
                <a:gd name="connsiteY36" fmla="*/ 9751 h 225420"/>
                <a:gd name="connsiteX37" fmla="*/ 25791 w 293769"/>
                <a:gd name="connsiteY37" fmla="*/ 226 h 22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93769" h="225420">
                  <a:moveTo>
                    <a:pt x="25791" y="226"/>
                  </a:moveTo>
                  <a:cubicBezTo>
                    <a:pt x="17324" y="-832"/>
                    <a:pt x="15151" y="2092"/>
                    <a:pt x="9916" y="3401"/>
                  </a:cubicBezTo>
                  <a:cubicBezTo>
                    <a:pt x="6669" y="4213"/>
                    <a:pt x="1888" y="3583"/>
                    <a:pt x="391" y="6576"/>
                  </a:cubicBezTo>
                  <a:cubicBezTo>
                    <a:pt x="-1106" y="9569"/>
                    <a:pt x="2069" y="13108"/>
                    <a:pt x="3566" y="16101"/>
                  </a:cubicBezTo>
                  <a:cubicBezTo>
                    <a:pt x="5273" y="19514"/>
                    <a:pt x="8209" y="22213"/>
                    <a:pt x="9916" y="25626"/>
                  </a:cubicBezTo>
                  <a:cubicBezTo>
                    <a:pt x="11413" y="28619"/>
                    <a:pt x="11594" y="32158"/>
                    <a:pt x="13091" y="35151"/>
                  </a:cubicBezTo>
                  <a:cubicBezTo>
                    <a:pt x="14798" y="38564"/>
                    <a:pt x="17891" y="41189"/>
                    <a:pt x="19441" y="44676"/>
                  </a:cubicBezTo>
                  <a:cubicBezTo>
                    <a:pt x="22159" y="50793"/>
                    <a:pt x="22078" y="58157"/>
                    <a:pt x="25791" y="63726"/>
                  </a:cubicBezTo>
                  <a:cubicBezTo>
                    <a:pt x="43989" y="91023"/>
                    <a:pt x="22171" y="56486"/>
                    <a:pt x="35316" y="82776"/>
                  </a:cubicBezTo>
                  <a:cubicBezTo>
                    <a:pt x="37023" y="86189"/>
                    <a:pt x="40116" y="88814"/>
                    <a:pt x="41666" y="92301"/>
                  </a:cubicBezTo>
                  <a:lnTo>
                    <a:pt x="51191" y="120876"/>
                  </a:lnTo>
                  <a:cubicBezTo>
                    <a:pt x="52249" y="124051"/>
                    <a:pt x="51581" y="128545"/>
                    <a:pt x="54366" y="130401"/>
                  </a:cubicBezTo>
                  <a:lnTo>
                    <a:pt x="63891" y="136751"/>
                  </a:lnTo>
                  <a:cubicBezTo>
                    <a:pt x="66473" y="144498"/>
                    <a:pt x="67261" y="149646"/>
                    <a:pt x="73416" y="155801"/>
                  </a:cubicBezTo>
                  <a:cubicBezTo>
                    <a:pt x="76114" y="158499"/>
                    <a:pt x="79766" y="160034"/>
                    <a:pt x="82941" y="162151"/>
                  </a:cubicBezTo>
                  <a:cubicBezTo>
                    <a:pt x="94674" y="179750"/>
                    <a:pt x="82578" y="165830"/>
                    <a:pt x="98816" y="174851"/>
                  </a:cubicBezTo>
                  <a:cubicBezTo>
                    <a:pt x="105487" y="178557"/>
                    <a:pt x="111516" y="183318"/>
                    <a:pt x="117866" y="187551"/>
                  </a:cubicBezTo>
                  <a:lnTo>
                    <a:pt x="146441" y="206601"/>
                  </a:lnTo>
                  <a:cubicBezTo>
                    <a:pt x="161535" y="216664"/>
                    <a:pt x="152346" y="211744"/>
                    <a:pt x="175016" y="219301"/>
                  </a:cubicBezTo>
                  <a:lnTo>
                    <a:pt x="184541" y="222476"/>
                  </a:lnTo>
                  <a:cubicBezTo>
                    <a:pt x="219466" y="221418"/>
                    <a:pt x="256600" y="231570"/>
                    <a:pt x="289316" y="219301"/>
                  </a:cubicBezTo>
                  <a:cubicBezTo>
                    <a:pt x="300261" y="215196"/>
                    <a:pt x="287794" y="195948"/>
                    <a:pt x="286141" y="184376"/>
                  </a:cubicBezTo>
                  <a:cubicBezTo>
                    <a:pt x="285280" y="178351"/>
                    <a:pt x="280808" y="169518"/>
                    <a:pt x="276616" y="165326"/>
                  </a:cubicBezTo>
                  <a:cubicBezTo>
                    <a:pt x="273918" y="162628"/>
                    <a:pt x="270266" y="161093"/>
                    <a:pt x="267091" y="158976"/>
                  </a:cubicBezTo>
                  <a:cubicBezTo>
                    <a:pt x="259111" y="135035"/>
                    <a:pt x="270804" y="163617"/>
                    <a:pt x="254391" y="143101"/>
                  </a:cubicBezTo>
                  <a:cubicBezTo>
                    <a:pt x="236864" y="121193"/>
                    <a:pt x="268988" y="145424"/>
                    <a:pt x="241691" y="127226"/>
                  </a:cubicBezTo>
                  <a:cubicBezTo>
                    <a:pt x="235447" y="117860"/>
                    <a:pt x="234983" y="115816"/>
                    <a:pt x="225816" y="108176"/>
                  </a:cubicBezTo>
                  <a:cubicBezTo>
                    <a:pt x="222885" y="105733"/>
                    <a:pt x="219466" y="103943"/>
                    <a:pt x="216291" y="101826"/>
                  </a:cubicBezTo>
                  <a:cubicBezTo>
                    <a:pt x="213147" y="92395"/>
                    <a:pt x="211138" y="80798"/>
                    <a:pt x="203591" y="73251"/>
                  </a:cubicBezTo>
                  <a:cubicBezTo>
                    <a:pt x="196044" y="65704"/>
                    <a:pt x="184447" y="63695"/>
                    <a:pt x="175016" y="60551"/>
                  </a:cubicBezTo>
                  <a:lnTo>
                    <a:pt x="136916" y="47851"/>
                  </a:lnTo>
                  <a:lnTo>
                    <a:pt x="127391" y="44676"/>
                  </a:lnTo>
                  <a:cubicBezTo>
                    <a:pt x="124216" y="43618"/>
                    <a:pt x="120651" y="43357"/>
                    <a:pt x="117866" y="41501"/>
                  </a:cubicBezTo>
                  <a:lnTo>
                    <a:pt x="98816" y="28801"/>
                  </a:lnTo>
                  <a:cubicBezTo>
                    <a:pt x="95641" y="26684"/>
                    <a:pt x="92911" y="23658"/>
                    <a:pt x="89291" y="22451"/>
                  </a:cubicBezTo>
                  <a:cubicBezTo>
                    <a:pt x="82941" y="20334"/>
                    <a:pt x="75810" y="19814"/>
                    <a:pt x="70241" y="16101"/>
                  </a:cubicBezTo>
                  <a:cubicBezTo>
                    <a:pt x="67066" y="13984"/>
                    <a:pt x="64223" y="11254"/>
                    <a:pt x="60716" y="9751"/>
                  </a:cubicBezTo>
                  <a:cubicBezTo>
                    <a:pt x="51511" y="5806"/>
                    <a:pt x="34258" y="1284"/>
                    <a:pt x="25791" y="226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6C83875-70E1-8D34-9127-FFBB2A860B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09764" y="4242288"/>
              <a:ext cx="564873" cy="5854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C2B3AC5-9022-748C-61CC-74D8291976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885" y="4449362"/>
              <a:ext cx="697493" cy="3218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981462D-FA1A-5168-3E68-F7E91428A4E3}"/>
                </a:ext>
              </a:extLst>
            </p:cNvPr>
            <p:cNvSpPr/>
            <p:nvPr/>
          </p:nvSpPr>
          <p:spPr>
            <a:xfrm>
              <a:off x="7333720" y="4184433"/>
              <a:ext cx="3048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B</a:t>
              </a:r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1562932-7524-E437-929A-B873C7BCD726}"/>
                    </a:ext>
                  </a:extLst>
                </p:cNvPr>
                <p:cNvSpPr txBox="1"/>
                <p:nvPr/>
              </p:nvSpPr>
              <p:spPr>
                <a:xfrm>
                  <a:off x="5780987" y="4734531"/>
                  <a:ext cx="1508802" cy="3082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1562932-7524-E437-929A-B873C7BCD7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0987" y="4734531"/>
                  <a:ext cx="1508802" cy="3082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78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6957E40C-7B85-4E6A-8121-DC3E0CB27BFC}"/>
              </a:ext>
            </a:extLst>
          </p:cNvPr>
          <p:cNvSpPr/>
          <p:nvPr/>
        </p:nvSpPr>
        <p:spPr>
          <a:xfrm>
            <a:off x="6598730" y="3500164"/>
            <a:ext cx="1597828" cy="12611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0E3F475-BFD1-4938-BCE9-3AB62143C127}"/>
              </a:ext>
            </a:extLst>
          </p:cNvPr>
          <p:cNvSpPr/>
          <p:nvPr/>
        </p:nvSpPr>
        <p:spPr>
          <a:xfrm>
            <a:off x="7156960" y="4081796"/>
            <a:ext cx="660693" cy="494967"/>
          </a:xfrm>
          <a:custGeom>
            <a:avLst/>
            <a:gdLst>
              <a:gd name="connsiteX0" fmla="*/ 353512 w 660693"/>
              <a:gd name="connsiteY0" fmla="*/ 4430 h 494967"/>
              <a:gd name="connsiteX1" fmla="*/ 286837 w 660693"/>
              <a:gd name="connsiteY1" fmla="*/ 4430 h 494967"/>
              <a:gd name="connsiteX2" fmla="*/ 267787 w 660693"/>
              <a:gd name="connsiteY2" fmla="*/ 6811 h 494967"/>
              <a:gd name="connsiteX3" fmla="*/ 248737 w 660693"/>
              <a:gd name="connsiteY3" fmla="*/ 11573 h 494967"/>
              <a:gd name="connsiteX4" fmla="*/ 234449 w 660693"/>
              <a:gd name="connsiteY4" fmla="*/ 16336 h 494967"/>
              <a:gd name="connsiteX5" fmla="*/ 227306 w 660693"/>
              <a:gd name="connsiteY5" fmla="*/ 18717 h 494967"/>
              <a:gd name="connsiteX6" fmla="*/ 215399 w 660693"/>
              <a:gd name="connsiteY6" fmla="*/ 21098 h 494967"/>
              <a:gd name="connsiteX7" fmla="*/ 201112 w 660693"/>
              <a:gd name="connsiteY7" fmla="*/ 25861 h 494967"/>
              <a:gd name="connsiteX8" fmla="*/ 182062 w 660693"/>
              <a:gd name="connsiteY8" fmla="*/ 30623 h 494967"/>
              <a:gd name="connsiteX9" fmla="*/ 160631 w 660693"/>
              <a:gd name="connsiteY9" fmla="*/ 37767 h 494967"/>
              <a:gd name="connsiteX10" fmla="*/ 146343 w 660693"/>
              <a:gd name="connsiteY10" fmla="*/ 42530 h 494967"/>
              <a:gd name="connsiteX11" fmla="*/ 139199 w 660693"/>
              <a:gd name="connsiteY11" fmla="*/ 44911 h 494967"/>
              <a:gd name="connsiteX12" fmla="*/ 117768 w 660693"/>
              <a:gd name="connsiteY12" fmla="*/ 59198 h 494967"/>
              <a:gd name="connsiteX13" fmla="*/ 110624 w 660693"/>
              <a:gd name="connsiteY13" fmla="*/ 63961 h 494967"/>
              <a:gd name="connsiteX14" fmla="*/ 103481 w 660693"/>
              <a:gd name="connsiteY14" fmla="*/ 68723 h 494967"/>
              <a:gd name="connsiteX15" fmla="*/ 91574 w 660693"/>
              <a:gd name="connsiteY15" fmla="*/ 78248 h 494967"/>
              <a:gd name="connsiteX16" fmla="*/ 77287 w 660693"/>
              <a:gd name="connsiteY16" fmla="*/ 87773 h 494967"/>
              <a:gd name="connsiteX17" fmla="*/ 65381 w 660693"/>
              <a:gd name="connsiteY17" fmla="*/ 97298 h 494967"/>
              <a:gd name="connsiteX18" fmla="*/ 53474 w 660693"/>
              <a:gd name="connsiteY18" fmla="*/ 106823 h 494967"/>
              <a:gd name="connsiteX19" fmla="*/ 51093 w 660693"/>
              <a:gd name="connsiteY19" fmla="*/ 113967 h 494967"/>
              <a:gd name="connsiteX20" fmla="*/ 43949 w 660693"/>
              <a:gd name="connsiteY20" fmla="*/ 118730 h 494967"/>
              <a:gd name="connsiteX21" fmla="*/ 39187 w 660693"/>
              <a:gd name="connsiteY21" fmla="*/ 133017 h 494967"/>
              <a:gd name="connsiteX22" fmla="*/ 34424 w 660693"/>
              <a:gd name="connsiteY22" fmla="*/ 140161 h 494967"/>
              <a:gd name="connsiteX23" fmla="*/ 20137 w 660693"/>
              <a:gd name="connsiteY23" fmla="*/ 168736 h 494967"/>
              <a:gd name="connsiteX24" fmla="*/ 15374 w 660693"/>
              <a:gd name="connsiteY24" fmla="*/ 175880 h 494967"/>
              <a:gd name="connsiteX25" fmla="*/ 5849 w 660693"/>
              <a:gd name="connsiteY25" fmla="*/ 197311 h 494967"/>
              <a:gd name="connsiteX26" fmla="*/ 5849 w 660693"/>
              <a:gd name="connsiteY26" fmla="*/ 311611 h 494967"/>
              <a:gd name="connsiteX27" fmla="*/ 8231 w 660693"/>
              <a:gd name="connsiteY27" fmla="*/ 318755 h 494967"/>
              <a:gd name="connsiteX28" fmla="*/ 24899 w 660693"/>
              <a:gd name="connsiteY28" fmla="*/ 337805 h 494967"/>
              <a:gd name="connsiteX29" fmla="*/ 39187 w 660693"/>
              <a:gd name="connsiteY29" fmla="*/ 359236 h 494967"/>
              <a:gd name="connsiteX30" fmla="*/ 43949 w 660693"/>
              <a:gd name="connsiteY30" fmla="*/ 366380 h 494967"/>
              <a:gd name="connsiteX31" fmla="*/ 48712 w 660693"/>
              <a:gd name="connsiteY31" fmla="*/ 373523 h 494967"/>
              <a:gd name="connsiteX32" fmla="*/ 58237 w 660693"/>
              <a:gd name="connsiteY32" fmla="*/ 387811 h 494967"/>
              <a:gd name="connsiteX33" fmla="*/ 70143 w 660693"/>
              <a:gd name="connsiteY33" fmla="*/ 399717 h 494967"/>
              <a:gd name="connsiteX34" fmla="*/ 82049 w 660693"/>
              <a:gd name="connsiteY34" fmla="*/ 409242 h 494967"/>
              <a:gd name="connsiteX35" fmla="*/ 103481 w 660693"/>
              <a:gd name="connsiteY35" fmla="*/ 423530 h 494967"/>
              <a:gd name="connsiteX36" fmla="*/ 110624 w 660693"/>
              <a:gd name="connsiteY36" fmla="*/ 428292 h 494967"/>
              <a:gd name="connsiteX37" fmla="*/ 117768 w 660693"/>
              <a:gd name="connsiteY37" fmla="*/ 430673 h 494967"/>
              <a:gd name="connsiteX38" fmla="*/ 132056 w 660693"/>
              <a:gd name="connsiteY38" fmla="*/ 440198 h 494967"/>
              <a:gd name="connsiteX39" fmla="*/ 139199 w 660693"/>
              <a:gd name="connsiteY39" fmla="*/ 442580 h 494967"/>
              <a:gd name="connsiteX40" fmla="*/ 146343 w 660693"/>
              <a:gd name="connsiteY40" fmla="*/ 447342 h 494967"/>
              <a:gd name="connsiteX41" fmla="*/ 160631 w 660693"/>
              <a:gd name="connsiteY41" fmla="*/ 452105 h 494967"/>
              <a:gd name="connsiteX42" fmla="*/ 174918 w 660693"/>
              <a:gd name="connsiteY42" fmla="*/ 456867 h 494967"/>
              <a:gd name="connsiteX43" fmla="*/ 189206 w 660693"/>
              <a:gd name="connsiteY43" fmla="*/ 461630 h 494967"/>
              <a:gd name="connsiteX44" fmla="*/ 210637 w 660693"/>
              <a:gd name="connsiteY44" fmla="*/ 471155 h 494967"/>
              <a:gd name="connsiteX45" fmla="*/ 217781 w 660693"/>
              <a:gd name="connsiteY45" fmla="*/ 473536 h 494967"/>
              <a:gd name="connsiteX46" fmla="*/ 224924 w 660693"/>
              <a:gd name="connsiteY46" fmla="*/ 475917 h 494967"/>
              <a:gd name="connsiteX47" fmla="*/ 253499 w 660693"/>
              <a:gd name="connsiteY47" fmla="*/ 480680 h 494967"/>
              <a:gd name="connsiteX48" fmla="*/ 267787 w 660693"/>
              <a:gd name="connsiteY48" fmla="*/ 483061 h 494967"/>
              <a:gd name="connsiteX49" fmla="*/ 274931 w 660693"/>
              <a:gd name="connsiteY49" fmla="*/ 485442 h 494967"/>
              <a:gd name="connsiteX50" fmla="*/ 293981 w 660693"/>
              <a:gd name="connsiteY50" fmla="*/ 490205 h 494967"/>
              <a:gd name="connsiteX51" fmla="*/ 303506 w 660693"/>
              <a:gd name="connsiteY51" fmla="*/ 492586 h 494967"/>
              <a:gd name="connsiteX52" fmla="*/ 313031 w 660693"/>
              <a:gd name="connsiteY52" fmla="*/ 494967 h 494967"/>
              <a:gd name="connsiteX53" fmla="*/ 363037 w 660693"/>
              <a:gd name="connsiteY53" fmla="*/ 492586 h 494967"/>
              <a:gd name="connsiteX54" fmla="*/ 403518 w 660693"/>
              <a:gd name="connsiteY54" fmla="*/ 485442 h 494967"/>
              <a:gd name="connsiteX55" fmla="*/ 410662 w 660693"/>
              <a:gd name="connsiteY55" fmla="*/ 483061 h 494967"/>
              <a:gd name="connsiteX56" fmla="*/ 422568 w 660693"/>
              <a:gd name="connsiteY56" fmla="*/ 480680 h 494967"/>
              <a:gd name="connsiteX57" fmla="*/ 448762 w 660693"/>
              <a:gd name="connsiteY57" fmla="*/ 473536 h 494967"/>
              <a:gd name="connsiteX58" fmla="*/ 458287 w 660693"/>
              <a:gd name="connsiteY58" fmla="*/ 471155 h 494967"/>
              <a:gd name="connsiteX59" fmla="*/ 472574 w 660693"/>
              <a:gd name="connsiteY59" fmla="*/ 466392 h 494967"/>
              <a:gd name="connsiteX60" fmla="*/ 486862 w 660693"/>
              <a:gd name="connsiteY60" fmla="*/ 456867 h 494967"/>
              <a:gd name="connsiteX61" fmla="*/ 494006 w 660693"/>
              <a:gd name="connsiteY61" fmla="*/ 452105 h 494967"/>
              <a:gd name="connsiteX62" fmla="*/ 501149 w 660693"/>
              <a:gd name="connsiteY62" fmla="*/ 449723 h 494967"/>
              <a:gd name="connsiteX63" fmla="*/ 508293 w 660693"/>
              <a:gd name="connsiteY63" fmla="*/ 444961 h 494967"/>
              <a:gd name="connsiteX64" fmla="*/ 532106 w 660693"/>
              <a:gd name="connsiteY64" fmla="*/ 440198 h 494967"/>
              <a:gd name="connsiteX65" fmla="*/ 548774 w 660693"/>
              <a:gd name="connsiteY65" fmla="*/ 435436 h 494967"/>
              <a:gd name="connsiteX66" fmla="*/ 563062 w 660693"/>
              <a:gd name="connsiteY66" fmla="*/ 425911 h 494967"/>
              <a:gd name="connsiteX67" fmla="*/ 570206 w 660693"/>
              <a:gd name="connsiteY67" fmla="*/ 421148 h 494967"/>
              <a:gd name="connsiteX68" fmla="*/ 579731 w 660693"/>
              <a:gd name="connsiteY68" fmla="*/ 411623 h 494967"/>
              <a:gd name="connsiteX69" fmla="*/ 582112 w 660693"/>
              <a:gd name="connsiteY69" fmla="*/ 404480 h 494967"/>
              <a:gd name="connsiteX70" fmla="*/ 589256 w 660693"/>
              <a:gd name="connsiteY70" fmla="*/ 399717 h 494967"/>
              <a:gd name="connsiteX71" fmla="*/ 591637 w 660693"/>
              <a:gd name="connsiteY71" fmla="*/ 392573 h 494967"/>
              <a:gd name="connsiteX72" fmla="*/ 601162 w 660693"/>
              <a:gd name="connsiteY72" fmla="*/ 378286 h 494967"/>
              <a:gd name="connsiteX73" fmla="*/ 610687 w 660693"/>
              <a:gd name="connsiteY73" fmla="*/ 366380 h 494967"/>
              <a:gd name="connsiteX74" fmla="*/ 613068 w 660693"/>
              <a:gd name="connsiteY74" fmla="*/ 359236 h 494967"/>
              <a:gd name="connsiteX75" fmla="*/ 627356 w 660693"/>
              <a:gd name="connsiteY75" fmla="*/ 337805 h 494967"/>
              <a:gd name="connsiteX76" fmla="*/ 632118 w 660693"/>
              <a:gd name="connsiteY76" fmla="*/ 330661 h 494967"/>
              <a:gd name="connsiteX77" fmla="*/ 639262 w 660693"/>
              <a:gd name="connsiteY77" fmla="*/ 316373 h 494967"/>
              <a:gd name="connsiteX78" fmla="*/ 648787 w 660693"/>
              <a:gd name="connsiteY78" fmla="*/ 294942 h 494967"/>
              <a:gd name="connsiteX79" fmla="*/ 653549 w 660693"/>
              <a:gd name="connsiteY79" fmla="*/ 280655 h 494967"/>
              <a:gd name="connsiteX80" fmla="*/ 658312 w 660693"/>
              <a:gd name="connsiteY80" fmla="*/ 263986 h 494967"/>
              <a:gd name="connsiteX81" fmla="*/ 660693 w 660693"/>
              <a:gd name="connsiteY81" fmla="*/ 247317 h 494967"/>
              <a:gd name="connsiteX82" fmla="*/ 658312 w 660693"/>
              <a:gd name="connsiteY82" fmla="*/ 240173 h 494967"/>
              <a:gd name="connsiteX83" fmla="*/ 651168 w 660693"/>
              <a:gd name="connsiteY83" fmla="*/ 244936 h 494967"/>
              <a:gd name="connsiteX84" fmla="*/ 636881 w 660693"/>
              <a:gd name="connsiteY84" fmla="*/ 249698 h 494967"/>
              <a:gd name="connsiteX85" fmla="*/ 629737 w 660693"/>
              <a:gd name="connsiteY85" fmla="*/ 252080 h 494967"/>
              <a:gd name="connsiteX86" fmla="*/ 610687 w 660693"/>
              <a:gd name="connsiteY86" fmla="*/ 254461 h 494967"/>
              <a:gd name="connsiteX87" fmla="*/ 517818 w 660693"/>
              <a:gd name="connsiteY87" fmla="*/ 252080 h 494967"/>
              <a:gd name="connsiteX88" fmla="*/ 489243 w 660693"/>
              <a:gd name="connsiteY88" fmla="*/ 237792 h 494967"/>
              <a:gd name="connsiteX89" fmla="*/ 482099 w 660693"/>
              <a:gd name="connsiteY89" fmla="*/ 235411 h 494967"/>
              <a:gd name="connsiteX90" fmla="*/ 446381 w 660693"/>
              <a:gd name="connsiteY90" fmla="*/ 211598 h 494967"/>
              <a:gd name="connsiteX91" fmla="*/ 439237 w 660693"/>
              <a:gd name="connsiteY91" fmla="*/ 206836 h 494967"/>
              <a:gd name="connsiteX92" fmla="*/ 432093 w 660693"/>
              <a:gd name="connsiteY92" fmla="*/ 202073 h 494967"/>
              <a:gd name="connsiteX93" fmla="*/ 422568 w 660693"/>
              <a:gd name="connsiteY93" fmla="*/ 187786 h 494967"/>
              <a:gd name="connsiteX94" fmla="*/ 417806 w 660693"/>
              <a:gd name="connsiteY94" fmla="*/ 180642 h 494967"/>
              <a:gd name="connsiteX95" fmla="*/ 413043 w 660693"/>
              <a:gd name="connsiteY95" fmla="*/ 166355 h 494967"/>
              <a:gd name="connsiteX96" fmla="*/ 410662 w 660693"/>
              <a:gd name="connsiteY96" fmla="*/ 159211 h 494967"/>
              <a:gd name="connsiteX97" fmla="*/ 405899 w 660693"/>
              <a:gd name="connsiteY97" fmla="*/ 152067 h 494967"/>
              <a:gd name="connsiteX98" fmla="*/ 391612 w 660693"/>
              <a:gd name="connsiteY98" fmla="*/ 109205 h 494967"/>
              <a:gd name="connsiteX99" fmla="*/ 386849 w 660693"/>
              <a:gd name="connsiteY99" fmla="*/ 94917 h 494967"/>
              <a:gd name="connsiteX100" fmla="*/ 384468 w 660693"/>
              <a:gd name="connsiteY100" fmla="*/ 87773 h 494967"/>
              <a:gd name="connsiteX101" fmla="*/ 379706 w 660693"/>
              <a:gd name="connsiteY101" fmla="*/ 80630 h 494967"/>
              <a:gd name="connsiteX102" fmla="*/ 377324 w 660693"/>
              <a:gd name="connsiteY102" fmla="*/ 73486 h 494967"/>
              <a:gd name="connsiteX103" fmla="*/ 367799 w 660693"/>
              <a:gd name="connsiteY103" fmla="*/ 59198 h 494967"/>
              <a:gd name="connsiteX104" fmla="*/ 365418 w 660693"/>
              <a:gd name="connsiteY104" fmla="*/ 52055 h 494967"/>
              <a:gd name="connsiteX105" fmla="*/ 353512 w 660693"/>
              <a:gd name="connsiteY105" fmla="*/ 4430 h 49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660693" h="494967">
                <a:moveTo>
                  <a:pt x="353512" y="4430"/>
                </a:moveTo>
                <a:cubicBezTo>
                  <a:pt x="340415" y="-3507"/>
                  <a:pt x="338849" y="962"/>
                  <a:pt x="286837" y="4430"/>
                </a:cubicBezTo>
                <a:cubicBezTo>
                  <a:pt x="280452" y="4856"/>
                  <a:pt x="274077" y="5632"/>
                  <a:pt x="267787" y="6811"/>
                </a:cubicBezTo>
                <a:cubicBezTo>
                  <a:pt x="261354" y="8017"/>
                  <a:pt x="254946" y="9503"/>
                  <a:pt x="248737" y="11573"/>
                </a:cubicBezTo>
                <a:lnTo>
                  <a:pt x="234449" y="16336"/>
                </a:lnTo>
                <a:cubicBezTo>
                  <a:pt x="232068" y="17130"/>
                  <a:pt x="229767" y="18225"/>
                  <a:pt x="227306" y="18717"/>
                </a:cubicBezTo>
                <a:cubicBezTo>
                  <a:pt x="223337" y="19511"/>
                  <a:pt x="219304" y="20033"/>
                  <a:pt x="215399" y="21098"/>
                </a:cubicBezTo>
                <a:cubicBezTo>
                  <a:pt x="210556" y="22419"/>
                  <a:pt x="205982" y="24644"/>
                  <a:pt x="201112" y="25861"/>
                </a:cubicBezTo>
                <a:cubicBezTo>
                  <a:pt x="194762" y="27448"/>
                  <a:pt x="188271" y="28553"/>
                  <a:pt x="182062" y="30623"/>
                </a:cubicBezTo>
                <a:lnTo>
                  <a:pt x="160631" y="37767"/>
                </a:lnTo>
                <a:lnTo>
                  <a:pt x="146343" y="42530"/>
                </a:lnTo>
                <a:lnTo>
                  <a:pt x="139199" y="44911"/>
                </a:lnTo>
                <a:lnTo>
                  <a:pt x="117768" y="59198"/>
                </a:lnTo>
                <a:lnTo>
                  <a:pt x="110624" y="63961"/>
                </a:lnTo>
                <a:lnTo>
                  <a:pt x="103481" y="68723"/>
                </a:lnTo>
                <a:cubicBezTo>
                  <a:pt x="94680" y="81924"/>
                  <a:pt x="103754" y="71482"/>
                  <a:pt x="91574" y="78248"/>
                </a:cubicBezTo>
                <a:cubicBezTo>
                  <a:pt x="86571" y="81028"/>
                  <a:pt x="77287" y="87773"/>
                  <a:pt x="77287" y="87773"/>
                </a:cubicBezTo>
                <a:cubicBezTo>
                  <a:pt x="63636" y="108249"/>
                  <a:pt x="81813" y="84152"/>
                  <a:pt x="65381" y="97298"/>
                </a:cubicBezTo>
                <a:cubicBezTo>
                  <a:pt x="49995" y="109607"/>
                  <a:pt x="71428" y="100839"/>
                  <a:pt x="53474" y="106823"/>
                </a:cubicBezTo>
                <a:cubicBezTo>
                  <a:pt x="52680" y="109204"/>
                  <a:pt x="52661" y="112007"/>
                  <a:pt x="51093" y="113967"/>
                </a:cubicBezTo>
                <a:cubicBezTo>
                  <a:pt x="49305" y="116202"/>
                  <a:pt x="45466" y="116303"/>
                  <a:pt x="43949" y="118730"/>
                </a:cubicBezTo>
                <a:cubicBezTo>
                  <a:pt x="41288" y="122987"/>
                  <a:pt x="40774" y="128255"/>
                  <a:pt x="39187" y="133017"/>
                </a:cubicBezTo>
                <a:cubicBezTo>
                  <a:pt x="38282" y="135732"/>
                  <a:pt x="36012" y="137780"/>
                  <a:pt x="34424" y="140161"/>
                </a:cubicBezTo>
                <a:cubicBezTo>
                  <a:pt x="27852" y="159877"/>
                  <a:pt x="32446" y="150272"/>
                  <a:pt x="20137" y="168736"/>
                </a:cubicBezTo>
                <a:lnTo>
                  <a:pt x="15374" y="175880"/>
                </a:lnTo>
                <a:cubicBezTo>
                  <a:pt x="9707" y="192882"/>
                  <a:pt x="13397" y="185990"/>
                  <a:pt x="5849" y="197311"/>
                </a:cubicBezTo>
                <a:cubicBezTo>
                  <a:pt x="-4832" y="240041"/>
                  <a:pt x="1563" y="210889"/>
                  <a:pt x="5849" y="311611"/>
                </a:cubicBezTo>
                <a:cubicBezTo>
                  <a:pt x="5956" y="314119"/>
                  <a:pt x="7012" y="316561"/>
                  <a:pt x="8231" y="318755"/>
                </a:cubicBezTo>
                <a:cubicBezTo>
                  <a:pt x="16402" y="333462"/>
                  <a:pt x="14465" y="330847"/>
                  <a:pt x="24899" y="337805"/>
                </a:cubicBezTo>
                <a:lnTo>
                  <a:pt x="39187" y="359236"/>
                </a:lnTo>
                <a:lnTo>
                  <a:pt x="43949" y="366380"/>
                </a:lnTo>
                <a:lnTo>
                  <a:pt x="48712" y="373523"/>
                </a:lnTo>
                <a:cubicBezTo>
                  <a:pt x="52897" y="386078"/>
                  <a:pt x="48327" y="375918"/>
                  <a:pt x="58237" y="387811"/>
                </a:cubicBezTo>
                <a:cubicBezTo>
                  <a:pt x="68158" y="399717"/>
                  <a:pt x="57046" y="390987"/>
                  <a:pt x="70143" y="399717"/>
                </a:cubicBezTo>
                <a:cubicBezTo>
                  <a:pt x="78944" y="412917"/>
                  <a:pt x="69871" y="402477"/>
                  <a:pt x="82049" y="409242"/>
                </a:cubicBezTo>
                <a:cubicBezTo>
                  <a:pt x="82061" y="409249"/>
                  <a:pt x="99903" y="421145"/>
                  <a:pt x="103481" y="423530"/>
                </a:cubicBezTo>
                <a:cubicBezTo>
                  <a:pt x="105862" y="425117"/>
                  <a:pt x="107909" y="427387"/>
                  <a:pt x="110624" y="428292"/>
                </a:cubicBezTo>
                <a:lnTo>
                  <a:pt x="117768" y="430673"/>
                </a:lnTo>
                <a:cubicBezTo>
                  <a:pt x="122531" y="433848"/>
                  <a:pt x="126626" y="438387"/>
                  <a:pt x="132056" y="440198"/>
                </a:cubicBezTo>
                <a:cubicBezTo>
                  <a:pt x="134437" y="440992"/>
                  <a:pt x="136954" y="441457"/>
                  <a:pt x="139199" y="442580"/>
                </a:cubicBezTo>
                <a:cubicBezTo>
                  <a:pt x="141759" y="443860"/>
                  <a:pt x="143728" y="446180"/>
                  <a:pt x="146343" y="447342"/>
                </a:cubicBezTo>
                <a:cubicBezTo>
                  <a:pt x="150931" y="449381"/>
                  <a:pt x="155868" y="450517"/>
                  <a:pt x="160631" y="452105"/>
                </a:cubicBezTo>
                <a:lnTo>
                  <a:pt x="174918" y="456867"/>
                </a:lnTo>
                <a:cubicBezTo>
                  <a:pt x="174923" y="456869"/>
                  <a:pt x="189202" y="461627"/>
                  <a:pt x="189206" y="461630"/>
                </a:cubicBezTo>
                <a:cubicBezTo>
                  <a:pt x="200525" y="469176"/>
                  <a:pt x="193635" y="465488"/>
                  <a:pt x="210637" y="471155"/>
                </a:cubicBezTo>
                <a:lnTo>
                  <a:pt x="217781" y="473536"/>
                </a:lnTo>
                <a:cubicBezTo>
                  <a:pt x="220162" y="474330"/>
                  <a:pt x="222463" y="475425"/>
                  <a:pt x="224924" y="475917"/>
                </a:cubicBezTo>
                <a:cubicBezTo>
                  <a:pt x="245877" y="480107"/>
                  <a:pt x="227911" y="476743"/>
                  <a:pt x="253499" y="480680"/>
                </a:cubicBezTo>
                <a:cubicBezTo>
                  <a:pt x="258271" y="481414"/>
                  <a:pt x="263074" y="482014"/>
                  <a:pt x="267787" y="483061"/>
                </a:cubicBezTo>
                <a:cubicBezTo>
                  <a:pt x="270237" y="483605"/>
                  <a:pt x="272509" y="484782"/>
                  <a:pt x="274931" y="485442"/>
                </a:cubicBezTo>
                <a:cubicBezTo>
                  <a:pt x="281246" y="487164"/>
                  <a:pt x="287631" y="488617"/>
                  <a:pt x="293981" y="490205"/>
                </a:cubicBezTo>
                <a:lnTo>
                  <a:pt x="303506" y="492586"/>
                </a:lnTo>
                <a:lnTo>
                  <a:pt x="313031" y="494967"/>
                </a:lnTo>
                <a:cubicBezTo>
                  <a:pt x="329700" y="494173"/>
                  <a:pt x="346392" y="493775"/>
                  <a:pt x="363037" y="492586"/>
                </a:cubicBezTo>
                <a:cubicBezTo>
                  <a:pt x="370643" y="492043"/>
                  <a:pt x="398829" y="487005"/>
                  <a:pt x="403518" y="485442"/>
                </a:cubicBezTo>
                <a:cubicBezTo>
                  <a:pt x="405899" y="484648"/>
                  <a:pt x="408227" y="483670"/>
                  <a:pt x="410662" y="483061"/>
                </a:cubicBezTo>
                <a:cubicBezTo>
                  <a:pt x="414588" y="482079"/>
                  <a:pt x="418624" y="481590"/>
                  <a:pt x="422568" y="480680"/>
                </a:cubicBezTo>
                <a:cubicBezTo>
                  <a:pt x="466716" y="470492"/>
                  <a:pt x="426717" y="479834"/>
                  <a:pt x="448762" y="473536"/>
                </a:cubicBezTo>
                <a:cubicBezTo>
                  <a:pt x="451909" y="472637"/>
                  <a:pt x="455152" y="472095"/>
                  <a:pt x="458287" y="471155"/>
                </a:cubicBezTo>
                <a:cubicBezTo>
                  <a:pt x="463095" y="469712"/>
                  <a:pt x="468397" y="469177"/>
                  <a:pt x="472574" y="466392"/>
                </a:cubicBezTo>
                <a:lnTo>
                  <a:pt x="486862" y="456867"/>
                </a:lnTo>
                <a:cubicBezTo>
                  <a:pt x="489243" y="455280"/>
                  <a:pt x="491291" y="453010"/>
                  <a:pt x="494006" y="452105"/>
                </a:cubicBezTo>
                <a:cubicBezTo>
                  <a:pt x="496387" y="451311"/>
                  <a:pt x="498904" y="450846"/>
                  <a:pt x="501149" y="449723"/>
                </a:cubicBezTo>
                <a:cubicBezTo>
                  <a:pt x="503709" y="448443"/>
                  <a:pt x="505733" y="446241"/>
                  <a:pt x="508293" y="444961"/>
                </a:cubicBezTo>
                <a:cubicBezTo>
                  <a:pt x="515278" y="441469"/>
                  <a:pt x="525214" y="441451"/>
                  <a:pt x="532106" y="440198"/>
                </a:cubicBezTo>
                <a:cubicBezTo>
                  <a:pt x="538687" y="439001"/>
                  <a:pt x="542651" y="437477"/>
                  <a:pt x="548774" y="435436"/>
                </a:cubicBezTo>
                <a:lnTo>
                  <a:pt x="563062" y="425911"/>
                </a:lnTo>
                <a:lnTo>
                  <a:pt x="570206" y="421148"/>
                </a:lnTo>
                <a:cubicBezTo>
                  <a:pt x="576555" y="402102"/>
                  <a:pt x="567032" y="424322"/>
                  <a:pt x="579731" y="411623"/>
                </a:cubicBezTo>
                <a:cubicBezTo>
                  <a:pt x="581506" y="409848"/>
                  <a:pt x="580544" y="406440"/>
                  <a:pt x="582112" y="404480"/>
                </a:cubicBezTo>
                <a:cubicBezTo>
                  <a:pt x="583900" y="402245"/>
                  <a:pt x="586875" y="401305"/>
                  <a:pt x="589256" y="399717"/>
                </a:cubicBezTo>
                <a:cubicBezTo>
                  <a:pt x="590050" y="397336"/>
                  <a:pt x="590418" y="394767"/>
                  <a:pt x="591637" y="392573"/>
                </a:cubicBezTo>
                <a:cubicBezTo>
                  <a:pt x="594417" y="387570"/>
                  <a:pt x="601162" y="378286"/>
                  <a:pt x="601162" y="378286"/>
                </a:cubicBezTo>
                <a:cubicBezTo>
                  <a:pt x="607147" y="360329"/>
                  <a:pt x="598377" y="381767"/>
                  <a:pt x="610687" y="366380"/>
                </a:cubicBezTo>
                <a:cubicBezTo>
                  <a:pt x="612255" y="364420"/>
                  <a:pt x="611849" y="361430"/>
                  <a:pt x="613068" y="359236"/>
                </a:cubicBezTo>
                <a:cubicBezTo>
                  <a:pt x="613086" y="359204"/>
                  <a:pt x="624964" y="341392"/>
                  <a:pt x="627356" y="337805"/>
                </a:cubicBezTo>
                <a:cubicBezTo>
                  <a:pt x="628944" y="335424"/>
                  <a:pt x="631213" y="333376"/>
                  <a:pt x="632118" y="330661"/>
                </a:cubicBezTo>
                <a:cubicBezTo>
                  <a:pt x="635404" y="320802"/>
                  <a:pt x="633107" y="325605"/>
                  <a:pt x="639262" y="316373"/>
                </a:cubicBezTo>
                <a:cubicBezTo>
                  <a:pt x="644929" y="299371"/>
                  <a:pt x="641239" y="306263"/>
                  <a:pt x="648787" y="294942"/>
                </a:cubicBezTo>
                <a:cubicBezTo>
                  <a:pt x="650374" y="290180"/>
                  <a:pt x="652331" y="285525"/>
                  <a:pt x="653549" y="280655"/>
                </a:cubicBezTo>
                <a:cubicBezTo>
                  <a:pt x="656540" y="268695"/>
                  <a:pt x="654896" y="274235"/>
                  <a:pt x="658312" y="263986"/>
                </a:cubicBezTo>
                <a:cubicBezTo>
                  <a:pt x="659106" y="258430"/>
                  <a:pt x="660693" y="252930"/>
                  <a:pt x="660693" y="247317"/>
                </a:cubicBezTo>
                <a:cubicBezTo>
                  <a:pt x="660693" y="244807"/>
                  <a:pt x="660747" y="240782"/>
                  <a:pt x="658312" y="240173"/>
                </a:cubicBezTo>
                <a:cubicBezTo>
                  <a:pt x="655535" y="239479"/>
                  <a:pt x="653783" y="243774"/>
                  <a:pt x="651168" y="244936"/>
                </a:cubicBezTo>
                <a:cubicBezTo>
                  <a:pt x="646581" y="246975"/>
                  <a:pt x="641643" y="248111"/>
                  <a:pt x="636881" y="249698"/>
                </a:cubicBezTo>
                <a:cubicBezTo>
                  <a:pt x="634500" y="250492"/>
                  <a:pt x="632228" y="251769"/>
                  <a:pt x="629737" y="252080"/>
                </a:cubicBezTo>
                <a:lnTo>
                  <a:pt x="610687" y="254461"/>
                </a:lnTo>
                <a:cubicBezTo>
                  <a:pt x="579731" y="253667"/>
                  <a:pt x="548716" y="254140"/>
                  <a:pt x="517818" y="252080"/>
                </a:cubicBezTo>
                <a:cubicBezTo>
                  <a:pt x="497577" y="250731"/>
                  <a:pt x="508305" y="244145"/>
                  <a:pt x="489243" y="237792"/>
                </a:cubicBezTo>
                <a:lnTo>
                  <a:pt x="482099" y="235411"/>
                </a:lnTo>
                <a:lnTo>
                  <a:pt x="446381" y="211598"/>
                </a:lnTo>
                <a:lnTo>
                  <a:pt x="439237" y="206836"/>
                </a:lnTo>
                <a:lnTo>
                  <a:pt x="432093" y="202073"/>
                </a:lnTo>
                <a:lnTo>
                  <a:pt x="422568" y="187786"/>
                </a:lnTo>
                <a:cubicBezTo>
                  <a:pt x="420981" y="185405"/>
                  <a:pt x="418711" y="183357"/>
                  <a:pt x="417806" y="180642"/>
                </a:cubicBezTo>
                <a:lnTo>
                  <a:pt x="413043" y="166355"/>
                </a:lnTo>
                <a:cubicBezTo>
                  <a:pt x="412249" y="163974"/>
                  <a:pt x="412054" y="161299"/>
                  <a:pt x="410662" y="159211"/>
                </a:cubicBezTo>
                <a:lnTo>
                  <a:pt x="405899" y="152067"/>
                </a:lnTo>
                <a:lnTo>
                  <a:pt x="391612" y="109205"/>
                </a:lnTo>
                <a:lnTo>
                  <a:pt x="386849" y="94917"/>
                </a:lnTo>
                <a:cubicBezTo>
                  <a:pt x="386055" y="92536"/>
                  <a:pt x="385860" y="89862"/>
                  <a:pt x="384468" y="87773"/>
                </a:cubicBezTo>
                <a:cubicBezTo>
                  <a:pt x="382881" y="85392"/>
                  <a:pt x="380986" y="83189"/>
                  <a:pt x="379706" y="80630"/>
                </a:cubicBezTo>
                <a:cubicBezTo>
                  <a:pt x="378583" y="78385"/>
                  <a:pt x="378543" y="75680"/>
                  <a:pt x="377324" y="73486"/>
                </a:cubicBezTo>
                <a:cubicBezTo>
                  <a:pt x="374544" y="68482"/>
                  <a:pt x="367799" y="59198"/>
                  <a:pt x="367799" y="59198"/>
                </a:cubicBezTo>
                <a:cubicBezTo>
                  <a:pt x="367005" y="56817"/>
                  <a:pt x="366637" y="54249"/>
                  <a:pt x="365418" y="52055"/>
                </a:cubicBezTo>
                <a:cubicBezTo>
                  <a:pt x="355453" y="34117"/>
                  <a:pt x="366609" y="12367"/>
                  <a:pt x="353512" y="4430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43D75A-5DCF-48F8-B2A1-C92655F2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Coronavirus Testing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2696BF-A28E-40E1-9026-68B5BBBFD3C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be the event where a person is infected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be the event where a person tests positive. Then we know: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Using this information, we want to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/>
                  <a:t>, i.e. the chance that if a person tests positive that they have Coronavirus.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We know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0.009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r>
                  <a:rPr lang="en-US"/>
                  <a:t>. Computing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a little trickier: 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=0.009+0.198=0.207</m:t>
                    </m:r>
                  </m:oMath>
                </a14:m>
                <a:endParaRPr lang="en-US" b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</m:oMath>
                </a14:m>
                <a:endParaRPr lang="en-US" b="0"/>
              </a:p>
              <a:p>
                <a:pPr marL="0" indent="0">
                  <a:buNone/>
                </a:pPr>
                <a:r>
                  <a:rPr lang="en-US" b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b="0">
                    <a:solidFill>
                      <a:schemeClr val="tx1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0.2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0.01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=0.198</m:t>
                    </m:r>
                  </m:oMath>
                </a14:m>
                <a:r>
                  <a:rPr lang="en-US" b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2696BF-A28E-40E1-9026-68B5BBBFD3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4" b="-28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CEB66F-9189-4561-8469-2D14CE9835EC}"/>
                  </a:ext>
                </a:extLst>
              </p:cNvPr>
              <p:cNvSpPr txBox="1"/>
              <p:nvPr/>
            </p:nvSpPr>
            <p:spPr>
              <a:xfrm>
                <a:off x="1169336" y="1362960"/>
                <a:ext cx="1778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200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CEB66F-9189-4561-8469-2D14CE983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336" y="1362960"/>
                <a:ext cx="177800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ABBA3A-906F-40B6-96EF-EB4625B84F3D}"/>
                  </a:ext>
                </a:extLst>
              </p:cNvPr>
              <p:cNvSpPr txBox="1"/>
              <p:nvPr/>
            </p:nvSpPr>
            <p:spPr>
              <a:xfrm>
                <a:off x="2991786" y="1359815"/>
                <a:ext cx="26543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sz="200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ABBA3A-906F-40B6-96EF-EB4625B84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786" y="1359815"/>
                <a:ext cx="2654300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7942B-EEA9-4120-93B2-4A90E76EB7C6}"/>
                  </a:ext>
                </a:extLst>
              </p:cNvPr>
              <p:cNvSpPr txBox="1"/>
              <p:nvPr/>
            </p:nvSpPr>
            <p:spPr>
              <a:xfrm>
                <a:off x="5011086" y="1344655"/>
                <a:ext cx="2654300" cy="40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sz="200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7942B-EEA9-4120-93B2-4A90E76EB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086" y="1344655"/>
                <a:ext cx="2654300" cy="400815"/>
              </a:xfrm>
              <a:prstGeom prst="rect">
                <a:avLst/>
              </a:prstGeom>
              <a:blipFill>
                <a:blip r:embed="rId5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9E91DE8-99F4-45A2-9F18-16DF38A5B21D}"/>
              </a:ext>
            </a:extLst>
          </p:cNvPr>
          <p:cNvSpPr/>
          <p:nvPr/>
        </p:nvSpPr>
        <p:spPr>
          <a:xfrm>
            <a:off x="7504314" y="3664297"/>
            <a:ext cx="469900" cy="6637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D0F7A6-0E5C-4BFB-97DC-2F93191B18D3}"/>
              </a:ext>
            </a:extLst>
          </p:cNvPr>
          <p:cNvSpPr/>
          <p:nvPr/>
        </p:nvSpPr>
        <p:spPr>
          <a:xfrm>
            <a:off x="7154276" y="4082762"/>
            <a:ext cx="663780" cy="5007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0FEB4F-14FE-4EC2-BE21-3C137E87E08E}"/>
                  </a:ext>
                </a:extLst>
              </p:cNvPr>
              <p:cNvSpPr txBox="1"/>
              <p:nvPr/>
            </p:nvSpPr>
            <p:spPr>
              <a:xfrm>
                <a:off x="7813375" y="4734531"/>
                <a:ext cx="15088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0FEB4F-14FE-4EC2-BE21-3C137E87E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375" y="4734531"/>
                <a:ext cx="150880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AF6DF4-73D2-4466-9AB6-A32B9D5CB052}"/>
                  </a:ext>
                </a:extLst>
              </p:cNvPr>
              <p:cNvSpPr txBox="1"/>
              <p:nvPr/>
            </p:nvSpPr>
            <p:spPr>
              <a:xfrm>
                <a:off x="5188140" y="4063491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AF6DF4-73D2-4466-9AB6-A32B9D5CB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40" y="4063491"/>
                <a:ext cx="211607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1D3B7B-9731-4F85-BF1E-07FB6F75BAC4}"/>
              </a:ext>
            </a:extLst>
          </p:cNvPr>
          <p:cNvSpPr/>
          <p:nvPr/>
        </p:nvSpPr>
        <p:spPr>
          <a:xfrm>
            <a:off x="7519606" y="4092349"/>
            <a:ext cx="293769" cy="225420"/>
          </a:xfrm>
          <a:custGeom>
            <a:avLst/>
            <a:gdLst>
              <a:gd name="connsiteX0" fmla="*/ 25791 w 293769"/>
              <a:gd name="connsiteY0" fmla="*/ 226 h 225420"/>
              <a:gd name="connsiteX1" fmla="*/ 9916 w 293769"/>
              <a:gd name="connsiteY1" fmla="*/ 3401 h 225420"/>
              <a:gd name="connsiteX2" fmla="*/ 391 w 293769"/>
              <a:gd name="connsiteY2" fmla="*/ 6576 h 225420"/>
              <a:gd name="connsiteX3" fmla="*/ 3566 w 293769"/>
              <a:gd name="connsiteY3" fmla="*/ 16101 h 225420"/>
              <a:gd name="connsiteX4" fmla="*/ 9916 w 293769"/>
              <a:gd name="connsiteY4" fmla="*/ 25626 h 225420"/>
              <a:gd name="connsiteX5" fmla="*/ 13091 w 293769"/>
              <a:gd name="connsiteY5" fmla="*/ 35151 h 225420"/>
              <a:gd name="connsiteX6" fmla="*/ 19441 w 293769"/>
              <a:gd name="connsiteY6" fmla="*/ 44676 h 225420"/>
              <a:gd name="connsiteX7" fmla="*/ 25791 w 293769"/>
              <a:gd name="connsiteY7" fmla="*/ 63726 h 225420"/>
              <a:gd name="connsiteX8" fmla="*/ 35316 w 293769"/>
              <a:gd name="connsiteY8" fmla="*/ 82776 h 225420"/>
              <a:gd name="connsiteX9" fmla="*/ 41666 w 293769"/>
              <a:gd name="connsiteY9" fmla="*/ 92301 h 225420"/>
              <a:gd name="connsiteX10" fmla="*/ 51191 w 293769"/>
              <a:gd name="connsiteY10" fmla="*/ 120876 h 225420"/>
              <a:gd name="connsiteX11" fmla="*/ 54366 w 293769"/>
              <a:gd name="connsiteY11" fmla="*/ 130401 h 225420"/>
              <a:gd name="connsiteX12" fmla="*/ 63891 w 293769"/>
              <a:gd name="connsiteY12" fmla="*/ 136751 h 225420"/>
              <a:gd name="connsiteX13" fmla="*/ 73416 w 293769"/>
              <a:gd name="connsiteY13" fmla="*/ 155801 h 225420"/>
              <a:gd name="connsiteX14" fmla="*/ 82941 w 293769"/>
              <a:gd name="connsiteY14" fmla="*/ 162151 h 225420"/>
              <a:gd name="connsiteX15" fmla="*/ 98816 w 293769"/>
              <a:gd name="connsiteY15" fmla="*/ 174851 h 225420"/>
              <a:gd name="connsiteX16" fmla="*/ 117866 w 293769"/>
              <a:gd name="connsiteY16" fmla="*/ 187551 h 225420"/>
              <a:gd name="connsiteX17" fmla="*/ 146441 w 293769"/>
              <a:gd name="connsiteY17" fmla="*/ 206601 h 225420"/>
              <a:gd name="connsiteX18" fmla="*/ 175016 w 293769"/>
              <a:gd name="connsiteY18" fmla="*/ 219301 h 225420"/>
              <a:gd name="connsiteX19" fmla="*/ 184541 w 293769"/>
              <a:gd name="connsiteY19" fmla="*/ 222476 h 225420"/>
              <a:gd name="connsiteX20" fmla="*/ 289316 w 293769"/>
              <a:gd name="connsiteY20" fmla="*/ 219301 h 225420"/>
              <a:gd name="connsiteX21" fmla="*/ 286141 w 293769"/>
              <a:gd name="connsiteY21" fmla="*/ 184376 h 225420"/>
              <a:gd name="connsiteX22" fmla="*/ 276616 w 293769"/>
              <a:gd name="connsiteY22" fmla="*/ 165326 h 225420"/>
              <a:gd name="connsiteX23" fmla="*/ 267091 w 293769"/>
              <a:gd name="connsiteY23" fmla="*/ 158976 h 225420"/>
              <a:gd name="connsiteX24" fmla="*/ 254391 w 293769"/>
              <a:gd name="connsiteY24" fmla="*/ 143101 h 225420"/>
              <a:gd name="connsiteX25" fmla="*/ 241691 w 293769"/>
              <a:gd name="connsiteY25" fmla="*/ 127226 h 225420"/>
              <a:gd name="connsiteX26" fmla="*/ 225816 w 293769"/>
              <a:gd name="connsiteY26" fmla="*/ 108176 h 225420"/>
              <a:gd name="connsiteX27" fmla="*/ 216291 w 293769"/>
              <a:gd name="connsiteY27" fmla="*/ 101826 h 225420"/>
              <a:gd name="connsiteX28" fmla="*/ 203591 w 293769"/>
              <a:gd name="connsiteY28" fmla="*/ 73251 h 225420"/>
              <a:gd name="connsiteX29" fmla="*/ 175016 w 293769"/>
              <a:gd name="connsiteY29" fmla="*/ 60551 h 225420"/>
              <a:gd name="connsiteX30" fmla="*/ 136916 w 293769"/>
              <a:gd name="connsiteY30" fmla="*/ 47851 h 225420"/>
              <a:gd name="connsiteX31" fmla="*/ 127391 w 293769"/>
              <a:gd name="connsiteY31" fmla="*/ 44676 h 225420"/>
              <a:gd name="connsiteX32" fmla="*/ 117866 w 293769"/>
              <a:gd name="connsiteY32" fmla="*/ 41501 h 225420"/>
              <a:gd name="connsiteX33" fmla="*/ 98816 w 293769"/>
              <a:gd name="connsiteY33" fmla="*/ 28801 h 225420"/>
              <a:gd name="connsiteX34" fmla="*/ 89291 w 293769"/>
              <a:gd name="connsiteY34" fmla="*/ 22451 h 225420"/>
              <a:gd name="connsiteX35" fmla="*/ 70241 w 293769"/>
              <a:gd name="connsiteY35" fmla="*/ 16101 h 225420"/>
              <a:gd name="connsiteX36" fmla="*/ 60716 w 293769"/>
              <a:gd name="connsiteY36" fmla="*/ 9751 h 225420"/>
              <a:gd name="connsiteX37" fmla="*/ 25791 w 293769"/>
              <a:gd name="connsiteY37" fmla="*/ 226 h 22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93769" h="225420">
                <a:moveTo>
                  <a:pt x="25791" y="226"/>
                </a:moveTo>
                <a:cubicBezTo>
                  <a:pt x="17324" y="-832"/>
                  <a:pt x="15151" y="2092"/>
                  <a:pt x="9916" y="3401"/>
                </a:cubicBezTo>
                <a:cubicBezTo>
                  <a:pt x="6669" y="4213"/>
                  <a:pt x="1888" y="3583"/>
                  <a:pt x="391" y="6576"/>
                </a:cubicBezTo>
                <a:cubicBezTo>
                  <a:pt x="-1106" y="9569"/>
                  <a:pt x="2069" y="13108"/>
                  <a:pt x="3566" y="16101"/>
                </a:cubicBezTo>
                <a:cubicBezTo>
                  <a:pt x="5273" y="19514"/>
                  <a:pt x="8209" y="22213"/>
                  <a:pt x="9916" y="25626"/>
                </a:cubicBezTo>
                <a:cubicBezTo>
                  <a:pt x="11413" y="28619"/>
                  <a:pt x="11594" y="32158"/>
                  <a:pt x="13091" y="35151"/>
                </a:cubicBezTo>
                <a:cubicBezTo>
                  <a:pt x="14798" y="38564"/>
                  <a:pt x="17891" y="41189"/>
                  <a:pt x="19441" y="44676"/>
                </a:cubicBezTo>
                <a:cubicBezTo>
                  <a:pt x="22159" y="50793"/>
                  <a:pt x="22078" y="58157"/>
                  <a:pt x="25791" y="63726"/>
                </a:cubicBezTo>
                <a:cubicBezTo>
                  <a:pt x="43989" y="91023"/>
                  <a:pt x="22171" y="56486"/>
                  <a:pt x="35316" y="82776"/>
                </a:cubicBezTo>
                <a:cubicBezTo>
                  <a:pt x="37023" y="86189"/>
                  <a:pt x="40116" y="88814"/>
                  <a:pt x="41666" y="92301"/>
                </a:cubicBezTo>
                <a:lnTo>
                  <a:pt x="51191" y="120876"/>
                </a:lnTo>
                <a:cubicBezTo>
                  <a:pt x="52249" y="124051"/>
                  <a:pt x="51581" y="128545"/>
                  <a:pt x="54366" y="130401"/>
                </a:cubicBezTo>
                <a:lnTo>
                  <a:pt x="63891" y="136751"/>
                </a:lnTo>
                <a:cubicBezTo>
                  <a:pt x="66473" y="144498"/>
                  <a:pt x="67261" y="149646"/>
                  <a:pt x="73416" y="155801"/>
                </a:cubicBezTo>
                <a:cubicBezTo>
                  <a:pt x="76114" y="158499"/>
                  <a:pt x="79766" y="160034"/>
                  <a:pt x="82941" y="162151"/>
                </a:cubicBezTo>
                <a:cubicBezTo>
                  <a:pt x="94674" y="179750"/>
                  <a:pt x="82578" y="165830"/>
                  <a:pt x="98816" y="174851"/>
                </a:cubicBezTo>
                <a:cubicBezTo>
                  <a:pt x="105487" y="178557"/>
                  <a:pt x="111516" y="183318"/>
                  <a:pt x="117866" y="187551"/>
                </a:cubicBezTo>
                <a:lnTo>
                  <a:pt x="146441" y="206601"/>
                </a:lnTo>
                <a:cubicBezTo>
                  <a:pt x="161535" y="216664"/>
                  <a:pt x="152346" y="211744"/>
                  <a:pt x="175016" y="219301"/>
                </a:cubicBezTo>
                <a:lnTo>
                  <a:pt x="184541" y="222476"/>
                </a:lnTo>
                <a:cubicBezTo>
                  <a:pt x="219466" y="221418"/>
                  <a:pt x="256600" y="231570"/>
                  <a:pt x="289316" y="219301"/>
                </a:cubicBezTo>
                <a:cubicBezTo>
                  <a:pt x="300261" y="215196"/>
                  <a:pt x="287794" y="195948"/>
                  <a:pt x="286141" y="184376"/>
                </a:cubicBezTo>
                <a:cubicBezTo>
                  <a:pt x="285280" y="178351"/>
                  <a:pt x="280808" y="169518"/>
                  <a:pt x="276616" y="165326"/>
                </a:cubicBezTo>
                <a:cubicBezTo>
                  <a:pt x="273918" y="162628"/>
                  <a:pt x="270266" y="161093"/>
                  <a:pt x="267091" y="158976"/>
                </a:cubicBezTo>
                <a:cubicBezTo>
                  <a:pt x="259111" y="135035"/>
                  <a:pt x="270804" y="163617"/>
                  <a:pt x="254391" y="143101"/>
                </a:cubicBezTo>
                <a:cubicBezTo>
                  <a:pt x="236864" y="121193"/>
                  <a:pt x="268988" y="145424"/>
                  <a:pt x="241691" y="127226"/>
                </a:cubicBezTo>
                <a:cubicBezTo>
                  <a:pt x="235447" y="117860"/>
                  <a:pt x="234983" y="115816"/>
                  <a:pt x="225816" y="108176"/>
                </a:cubicBezTo>
                <a:cubicBezTo>
                  <a:pt x="222885" y="105733"/>
                  <a:pt x="219466" y="103943"/>
                  <a:pt x="216291" y="101826"/>
                </a:cubicBezTo>
                <a:cubicBezTo>
                  <a:pt x="213147" y="92395"/>
                  <a:pt x="211138" y="80798"/>
                  <a:pt x="203591" y="73251"/>
                </a:cubicBezTo>
                <a:cubicBezTo>
                  <a:pt x="196044" y="65704"/>
                  <a:pt x="184447" y="63695"/>
                  <a:pt x="175016" y="60551"/>
                </a:cubicBezTo>
                <a:lnTo>
                  <a:pt x="136916" y="47851"/>
                </a:lnTo>
                <a:lnTo>
                  <a:pt x="127391" y="44676"/>
                </a:lnTo>
                <a:cubicBezTo>
                  <a:pt x="124216" y="43618"/>
                  <a:pt x="120651" y="43357"/>
                  <a:pt x="117866" y="41501"/>
                </a:cubicBezTo>
                <a:lnTo>
                  <a:pt x="98816" y="28801"/>
                </a:lnTo>
                <a:cubicBezTo>
                  <a:pt x="95641" y="26684"/>
                  <a:pt x="92911" y="23658"/>
                  <a:pt x="89291" y="22451"/>
                </a:cubicBezTo>
                <a:cubicBezTo>
                  <a:pt x="82941" y="20334"/>
                  <a:pt x="75810" y="19814"/>
                  <a:pt x="70241" y="16101"/>
                </a:cubicBezTo>
                <a:cubicBezTo>
                  <a:pt x="67066" y="13984"/>
                  <a:pt x="64223" y="11254"/>
                  <a:pt x="60716" y="9751"/>
                </a:cubicBezTo>
                <a:cubicBezTo>
                  <a:pt x="51511" y="5806"/>
                  <a:pt x="34258" y="1284"/>
                  <a:pt x="25791" y="226"/>
                </a:cubicBez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B69C8E-9001-4145-B1FA-40CC8374B86E}"/>
              </a:ext>
            </a:extLst>
          </p:cNvPr>
          <p:cNvCxnSpPr>
            <a:cxnSpLocks/>
          </p:cNvCxnSpPr>
          <p:nvPr/>
        </p:nvCxnSpPr>
        <p:spPr>
          <a:xfrm flipH="1" flipV="1">
            <a:off x="7709764" y="4242288"/>
            <a:ext cx="564873" cy="58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1754C7-1542-4B93-BBCE-AF19F1767B61}"/>
              </a:ext>
            </a:extLst>
          </p:cNvPr>
          <p:cNvCxnSpPr>
            <a:cxnSpLocks/>
          </p:cNvCxnSpPr>
          <p:nvPr/>
        </p:nvCxnSpPr>
        <p:spPr>
          <a:xfrm flipV="1">
            <a:off x="6634885" y="4449362"/>
            <a:ext cx="697493" cy="32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DF4FC33-F66A-4745-8BAE-E3076653137E}"/>
              </a:ext>
            </a:extLst>
          </p:cNvPr>
          <p:cNvSpPr/>
          <p:nvPr/>
        </p:nvSpPr>
        <p:spPr>
          <a:xfrm>
            <a:off x="7333720" y="4184433"/>
            <a:ext cx="3048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B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3464E3-C463-4691-9A5A-BA9EC3A943EA}"/>
                  </a:ext>
                </a:extLst>
              </p:cNvPr>
              <p:cNvSpPr txBox="1"/>
              <p:nvPr/>
            </p:nvSpPr>
            <p:spPr>
              <a:xfrm>
                <a:off x="5780987" y="4734531"/>
                <a:ext cx="1508802" cy="308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3464E3-C463-4691-9A5A-BA9EC3A94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987" y="4734531"/>
                <a:ext cx="1508802" cy="3082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826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6269F-7F46-808F-9C97-520FB72E4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09CBB-35CD-FBB4-E4C2-6384A832C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Dice Rolling Review 2: Chance of an Event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0F89565-D24F-B68A-8B2E-6ECA9DB10E7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Suppose we have four </a:t>
                </a:r>
                <a:r>
                  <a:rPr lang="en-US"/>
                  <a:t>3 sided dice.</a:t>
                </a:r>
              </a:p>
              <a:p>
                <a:pPr marL="0" indent="0">
                  <a:buNone/>
                </a:pPr>
                <a:endParaRPr lang="en-US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  <a:p>
                <a:pPr marL="0" indent="0">
                  <a:buNone/>
                </a:pPr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is the event that we get no 2s.</a:t>
                </a:r>
              </a:p>
              <a:p>
                <a:pPr marL="285750" indent="-285750"/>
                <a:r>
                  <a:rPr lang="en-US"/>
                  <a:t>Count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/>
                  <a:t>, the number of outcomes with no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/>
                  <a:t>s and divide that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/>
                  <a:t>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0F89565-D24F-B68A-8B2E-6ECA9DB10E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018DAAA-EAE6-0FA1-E122-7081972C8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212" y="2108081"/>
            <a:ext cx="2295591" cy="221032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7E0D605-4067-7497-0B24-47394773A53B}"/>
              </a:ext>
            </a:extLst>
          </p:cNvPr>
          <p:cNvSpPr/>
          <p:nvPr/>
        </p:nvSpPr>
        <p:spPr>
          <a:xfrm>
            <a:off x="1856875" y="3225692"/>
            <a:ext cx="1597828" cy="12611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214319-41C0-19E8-27A9-EBE74AB37015}"/>
              </a:ext>
            </a:extLst>
          </p:cNvPr>
          <p:cNvCxnSpPr/>
          <p:nvPr/>
        </p:nvCxnSpPr>
        <p:spPr>
          <a:xfrm flipH="1" flipV="1">
            <a:off x="2751171" y="3995790"/>
            <a:ext cx="552450" cy="6199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187A7C-627B-2FEE-E862-6F9DF4F8A75C}"/>
                  </a:ext>
                </a:extLst>
              </p:cNvPr>
              <p:cNvSpPr txBox="1"/>
              <p:nvPr/>
            </p:nvSpPr>
            <p:spPr>
              <a:xfrm>
                <a:off x="2573990" y="3141118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=81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187A7C-627B-2FEE-E862-6F9DF4F8A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990" y="3141118"/>
                <a:ext cx="211607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3B77CB-13D0-F9C2-F2B6-3A6A693A37A1}"/>
                  </a:ext>
                </a:extLst>
              </p:cNvPr>
              <p:cNvSpPr txBox="1"/>
              <p:nvPr/>
            </p:nvSpPr>
            <p:spPr>
              <a:xfrm>
                <a:off x="2261724" y="4537731"/>
                <a:ext cx="29672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:1131</m:t>
                      </m:r>
                    </m:oMath>
                  </m:oMathPara>
                </a14:m>
                <a:endParaRPr lang="en-US" b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81</m:t>
                      </m:r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3B77CB-13D0-F9C2-F2B6-3A6A693A3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724" y="4537731"/>
                <a:ext cx="2967214" cy="523220"/>
              </a:xfrm>
              <a:prstGeom prst="rect">
                <a:avLst/>
              </a:prstGeom>
              <a:blipFill>
                <a:blip r:embed="rId5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2075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6957E40C-7B85-4E6A-8121-DC3E0CB27BFC}"/>
              </a:ext>
            </a:extLst>
          </p:cNvPr>
          <p:cNvSpPr/>
          <p:nvPr/>
        </p:nvSpPr>
        <p:spPr>
          <a:xfrm>
            <a:off x="6598730" y="3500164"/>
            <a:ext cx="1597828" cy="12611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0E3F475-BFD1-4938-BCE9-3AB62143C127}"/>
              </a:ext>
            </a:extLst>
          </p:cNvPr>
          <p:cNvSpPr/>
          <p:nvPr/>
        </p:nvSpPr>
        <p:spPr>
          <a:xfrm>
            <a:off x="7156960" y="4081796"/>
            <a:ext cx="660693" cy="494967"/>
          </a:xfrm>
          <a:custGeom>
            <a:avLst/>
            <a:gdLst>
              <a:gd name="connsiteX0" fmla="*/ 353512 w 660693"/>
              <a:gd name="connsiteY0" fmla="*/ 4430 h 494967"/>
              <a:gd name="connsiteX1" fmla="*/ 286837 w 660693"/>
              <a:gd name="connsiteY1" fmla="*/ 4430 h 494967"/>
              <a:gd name="connsiteX2" fmla="*/ 267787 w 660693"/>
              <a:gd name="connsiteY2" fmla="*/ 6811 h 494967"/>
              <a:gd name="connsiteX3" fmla="*/ 248737 w 660693"/>
              <a:gd name="connsiteY3" fmla="*/ 11573 h 494967"/>
              <a:gd name="connsiteX4" fmla="*/ 234449 w 660693"/>
              <a:gd name="connsiteY4" fmla="*/ 16336 h 494967"/>
              <a:gd name="connsiteX5" fmla="*/ 227306 w 660693"/>
              <a:gd name="connsiteY5" fmla="*/ 18717 h 494967"/>
              <a:gd name="connsiteX6" fmla="*/ 215399 w 660693"/>
              <a:gd name="connsiteY6" fmla="*/ 21098 h 494967"/>
              <a:gd name="connsiteX7" fmla="*/ 201112 w 660693"/>
              <a:gd name="connsiteY7" fmla="*/ 25861 h 494967"/>
              <a:gd name="connsiteX8" fmla="*/ 182062 w 660693"/>
              <a:gd name="connsiteY8" fmla="*/ 30623 h 494967"/>
              <a:gd name="connsiteX9" fmla="*/ 160631 w 660693"/>
              <a:gd name="connsiteY9" fmla="*/ 37767 h 494967"/>
              <a:gd name="connsiteX10" fmla="*/ 146343 w 660693"/>
              <a:gd name="connsiteY10" fmla="*/ 42530 h 494967"/>
              <a:gd name="connsiteX11" fmla="*/ 139199 w 660693"/>
              <a:gd name="connsiteY11" fmla="*/ 44911 h 494967"/>
              <a:gd name="connsiteX12" fmla="*/ 117768 w 660693"/>
              <a:gd name="connsiteY12" fmla="*/ 59198 h 494967"/>
              <a:gd name="connsiteX13" fmla="*/ 110624 w 660693"/>
              <a:gd name="connsiteY13" fmla="*/ 63961 h 494967"/>
              <a:gd name="connsiteX14" fmla="*/ 103481 w 660693"/>
              <a:gd name="connsiteY14" fmla="*/ 68723 h 494967"/>
              <a:gd name="connsiteX15" fmla="*/ 91574 w 660693"/>
              <a:gd name="connsiteY15" fmla="*/ 78248 h 494967"/>
              <a:gd name="connsiteX16" fmla="*/ 77287 w 660693"/>
              <a:gd name="connsiteY16" fmla="*/ 87773 h 494967"/>
              <a:gd name="connsiteX17" fmla="*/ 65381 w 660693"/>
              <a:gd name="connsiteY17" fmla="*/ 97298 h 494967"/>
              <a:gd name="connsiteX18" fmla="*/ 53474 w 660693"/>
              <a:gd name="connsiteY18" fmla="*/ 106823 h 494967"/>
              <a:gd name="connsiteX19" fmla="*/ 51093 w 660693"/>
              <a:gd name="connsiteY19" fmla="*/ 113967 h 494967"/>
              <a:gd name="connsiteX20" fmla="*/ 43949 w 660693"/>
              <a:gd name="connsiteY20" fmla="*/ 118730 h 494967"/>
              <a:gd name="connsiteX21" fmla="*/ 39187 w 660693"/>
              <a:gd name="connsiteY21" fmla="*/ 133017 h 494967"/>
              <a:gd name="connsiteX22" fmla="*/ 34424 w 660693"/>
              <a:gd name="connsiteY22" fmla="*/ 140161 h 494967"/>
              <a:gd name="connsiteX23" fmla="*/ 20137 w 660693"/>
              <a:gd name="connsiteY23" fmla="*/ 168736 h 494967"/>
              <a:gd name="connsiteX24" fmla="*/ 15374 w 660693"/>
              <a:gd name="connsiteY24" fmla="*/ 175880 h 494967"/>
              <a:gd name="connsiteX25" fmla="*/ 5849 w 660693"/>
              <a:gd name="connsiteY25" fmla="*/ 197311 h 494967"/>
              <a:gd name="connsiteX26" fmla="*/ 5849 w 660693"/>
              <a:gd name="connsiteY26" fmla="*/ 311611 h 494967"/>
              <a:gd name="connsiteX27" fmla="*/ 8231 w 660693"/>
              <a:gd name="connsiteY27" fmla="*/ 318755 h 494967"/>
              <a:gd name="connsiteX28" fmla="*/ 24899 w 660693"/>
              <a:gd name="connsiteY28" fmla="*/ 337805 h 494967"/>
              <a:gd name="connsiteX29" fmla="*/ 39187 w 660693"/>
              <a:gd name="connsiteY29" fmla="*/ 359236 h 494967"/>
              <a:gd name="connsiteX30" fmla="*/ 43949 w 660693"/>
              <a:gd name="connsiteY30" fmla="*/ 366380 h 494967"/>
              <a:gd name="connsiteX31" fmla="*/ 48712 w 660693"/>
              <a:gd name="connsiteY31" fmla="*/ 373523 h 494967"/>
              <a:gd name="connsiteX32" fmla="*/ 58237 w 660693"/>
              <a:gd name="connsiteY32" fmla="*/ 387811 h 494967"/>
              <a:gd name="connsiteX33" fmla="*/ 70143 w 660693"/>
              <a:gd name="connsiteY33" fmla="*/ 399717 h 494967"/>
              <a:gd name="connsiteX34" fmla="*/ 82049 w 660693"/>
              <a:gd name="connsiteY34" fmla="*/ 409242 h 494967"/>
              <a:gd name="connsiteX35" fmla="*/ 103481 w 660693"/>
              <a:gd name="connsiteY35" fmla="*/ 423530 h 494967"/>
              <a:gd name="connsiteX36" fmla="*/ 110624 w 660693"/>
              <a:gd name="connsiteY36" fmla="*/ 428292 h 494967"/>
              <a:gd name="connsiteX37" fmla="*/ 117768 w 660693"/>
              <a:gd name="connsiteY37" fmla="*/ 430673 h 494967"/>
              <a:gd name="connsiteX38" fmla="*/ 132056 w 660693"/>
              <a:gd name="connsiteY38" fmla="*/ 440198 h 494967"/>
              <a:gd name="connsiteX39" fmla="*/ 139199 w 660693"/>
              <a:gd name="connsiteY39" fmla="*/ 442580 h 494967"/>
              <a:gd name="connsiteX40" fmla="*/ 146343 w 660693"/>
              <a:gd name="connsiteY40" fmla="*/ 447342 h 494967"/>
              <a:gd name="connsiteX41" fmla="*/ 160631 w 660693"/>
              <a:gd name="connsiteY41" fmla="*/ 452105 h 494967"/>
              <a:gd name="connsiteX42" fmla="*/ 174918 w 660693"/>
              <a:gd name="connsiteY42" fmla="*/ 456867 h 494967"/>
              <a:gd name="connsiteX43" fmla="*/ 189206 w 660693"/>
              <a:gd name="connsiteY43" fmla="*/ 461630 h 494967"/>
              <a:gd name="connsiteX44" fmla="*/ 210637 w 660693"/>
              <a:gd name="connsiteY44" fmla="*/ 471155 h 494967"/>
              <a:gd name="connsiteX45" fmla="*/ 217781 w 660693"/>
              <a:gd name="connsiteY45" fmla="*/ 473536 h 494967"/>
              <a:gd name="connsiteX46" fmla="*/ 224924 w 660693"/>
              <a:gd name="connsiteY46" fmla="*/ 475917 h 494967"/>
              <a:gd name="connsiteX47" fmla="*/ 253499 w 660693"/>
              <a:gd name="connsiteY47" fmla="*/ 480680 h 494967"/>
              <a:gd name="connsiteX48" fmla="*/ 267787 w 660693"/>
              <a:gd name="connsiteY48" fmla="*/ 483061 h 494967"/>
              <a:gd name="connsiteX49" fmla="*/ 274931 w 660693"/>
              <a:gd name="connsiteY49" fmla="*/ 485442 h 494967"/>
              <a:gd name="connsiteX50" fmla="*/ 293981 w 660693"/>
              <a:gd name="connsiteY50" fmla="*/ 490205 h 494967"/>
              <a:gd name="connsiteX51" fmla="*/ 303506 w 660693"/>
              <a:gd name="connsiteY51" fmla="*/ 492586 h 494967"/>
              <a:gd name="connsiteX52" fmla="*/ 313031 w 660693"/>
              <a:gd name="connsiteY52" fmla="*/ 494967 h 494967"/>
              <a:gd name="connsiteX53" fmla="*/ 363037 w 660693"/>
              <a:gd name="connsiteY53" fmla="*/ 492586 h 494967"/>
              <a:gd name="connsiteX54" fmla="*/ 403518 w 660693"/>
              <a:gd name="connsiteY54" fmla="*/ 485442 h 494967"/>
              <a:gd name="connsiteX55" fmla="*/ 410662 w 660693"/>
              <a:gd name="connsiteY55" fmla="*/ 483061 h 494967"/>
              <a:gd name="connsiteX56" fmla="*/ 422568 w 660693"/>
              <a:gd name="connsiteY56" fmla="*/ 480680 h 494967"/>
              <a:gd name="connsiteX57" fmla="*/ 448762 w 660693"/>
              <a:gd name="connsiteY57" fmla="*/ 473536 h 494967"/>
              <a:gd name="connsiteX58" fmla="*/ 458287 w 660693"/>
              <a:gd name="connsiteY58" fmla="*/ 471155 h 494967"/>
              <a:gd name="connsiteX59" fmla="*/ 472574 w 660693"/>
              <a:gd name="connsiteY59" fmla="*/ 466392 h 494967"/>
              <a:gd name="connsiteX60" fmla="*/ 486862 w 660693"/>
              <a:gd name="connsiteY60" fmla="*/ 456867 h 494967"/>
              <a:gd name="connsiteX61" fmla="*/ 494006 w 660693"/>
              <a:gd name="connsiteY61" fmla="*/ 452105 h 494967"/>
              <a:gd name="connsiteX62" fmla="*/ 501149 w 660693"/>
              <a:gd name="connsiteY62" fmla="*/ 449723 h 494967"/>
              <a:gd name="connsiteX63" fmla="*/ 508293 w 660693"/>
              <a:gd name="connsiteY63" fmla="*/ 444961 h 494967"/>
              <a:gd name="connsiteX64" fmla="*/ 532106 w 660693"/>
              <a:gd name="connsiteY64" fmla="*/ 440198 h 494967"/>
              <a:gd name="connsiteX65" fmla="*/ 548774 w 660693"/>
              <a:gd name="connsiteY65" fmla="*/ 435436 h 494967"/>
              <a:gd name="connsiteX66" fmla="*/ 563062 w 660693"/>
              <a:gd name="connsiteY66" fmla="*/ 425911 h 494967"/>
              <a:gd name="connsiteX67" fmla="*/ 570206 w 660693"/>
              <a:gd name="connsiteY67" fmla="*/ 421148 h 494967"/>
              <a:gd name="connsiteX68" fmla="*/ 579731 w 660693"/>
              <a:gd name="connsiteY68" fmla="*/ 411623 h 494967"/>
              <a:gd name="connsiteX69" fmla="*/ 582112 w 660693"/>
              <a:gd name="connsiteY69" fmla="*/ 404480 h 494967"/>
              <a:gd name="connsiteX70" fmla="*/ 589256 w 660693"/>
              <a:gd name="connsiteY70" fmla="*/ 399717 h 494967"/>
              <a:gd name="connsiteX71" fmla="*/ 591637 w 660693"/>
              <a:gd name="connsiteY71" fmla="*/ 392573 h 494967"/>
              <a:gd name="connsiteX72" fmla="*/ 601162 w 660693"/>
              <a:gd name="connsiteY72" fmla="*/ 378286 h 494967"/>
              <a:gd name="connsiteX73" fmla="*/ 610687 w 660693"/>
              <a:gd name="connsiteY73" fmla="*/ 366380 h 494967"/>
              <a:gd name="connsiteX74" fmla="*/ 613068 w 660693"/>
              <a:gd name="connsiteY74" fmla="*/ 359236 h 494967"/>
              <a:gd name="connsiteX75" fmla="*/ 627356 w 660693"/>
              <a:gd name="connsiteY75" fmla="*/ 337805 h 494967"/>
              <a:gd name="connsiteX76" fmla="*/ 632118 w 660693"/>
              <a:gd name="connsiteY76" fmla="*/ 330661 h 494967"/>
              <a:gd name="connsiteX77" fmla="*/ 639262 w 660693"/>
              <a:gd name="connsiteY77" fmla="*/ 316373 h 494967"/>
              <a:gd name="connsiteX78" fmla="*/ 648787 w 660693"/>
              <a:gd name="connsiteY78" fmla="*/ 294942 h 494967"/>
              <a:gd name="connsiteX79" fmla="*/ 653549 w 660693"/>
              <a:gd name="connsiteY79" fmla="*/ 280655 h 494967"/>
              <a:gd name="connsiteX80" fmla="*/ 658312 w 660693"/>
              <a:gd name="connsiteY80" fmla="*/ 263986 h 494967"/>
              <a:gd name="connsiteX81" fmla="*/ 660693 w 660693"/>
              <a:gd name="connsiteY81" fmla="*/ 247317 h 494967"/>
              <a:gd name="connsiteX82" fmla="*/ 658312 w 660693"/>
              <a:gd name="connsiteY82" fmla="*/ 240173 h 494967"/>
              <a:gd name="connsiteX83" fmla="*/ 651168 w 660693"/>
              <a:gd name="connsiteY83" fmla="*/ 244936 h 494967"/>
              <a:gd name="connsiteX84" fmla="*/ 636881 w 660693"/>
              <a:gd name="connsiteY84" fmla="*/ 249698 h 494967"/>
              <a:gd name="connsiteX85" fmla="*/ 629737 w 660693"/>
              <a:gd name="connsiteY85" fmla="*/ 252080 h 494967"/>
              <a:gd name="connsiteX86" fmla="*/ 610687 w 660693"/>
              <a:gd name="connsiteY86" fmla="*/ 254461 h 494967"/>
              <a:gd name="connsiteX87" fmla="*/ 517818 w 660693"/>
              <a:gd name="connsiteY87" fmla="*/ 252080 h 494967"/>
              <a:gd name="connsiteX88" fmla="*/ 489243 w 660693"/>
              <a:gd name="connsiteY88" fmla="*/ 237792 h 494967"/>
              <a:gd name="connsiteX89" fmla="*/ 482099 w 660693"/>
              <a:gd name="connsiteY89" fmla="*/ 235411 h 494967"/>
              <a:gd name="connsiteX90" fmla="*/ 446381 w 660693"/>
              <a:gd name="connsiteY90" fmla="*/ 211598 h 494967"/>
              <a:gd name="connsiteX91" fmla="*/ 439237 w 660693"/>
              <a:gd name="connsiteY91" fmla="*/ 206836 h 494967"/>
              <a:gd name="connsiteX92" fmla="*/ 432093 w 660693"/>
              <a:gd name="connsiteY92" fmla="*/ 202073 h 494967"/>
              <a:gd name="connsiteX93" fmla="*/ 422568 w 660693"/>
              <a:gd name="connsiteY93" fmla="*/ 187786 h 494967"/>
              <a:gd name="connsiteX94" fmla="*/ 417806 w 660693"/>
              <a:gd name="connsiteY94" fmla="*/ 180642 h 494967"/>
              <a:gd name="connsiteX95" fmla="*/ 413043 w 660693"/>
              <a:gd name="connsiteY95" fmla="*/ 166355 h 494967"/>
              <a:gd name="connsiteX96" fmla="*/ 410662 w 660693"/>
              <a:gd name="connsiteY96" fmla="*/ 159211 h 494967"/>
              <a:gd name="connsiteX97" fmla="*/ 405899 w 660693"/>
              <a:gd name="connsiteY97" fmla="*/ 152067 h 494967"/>
              <a:gd name="connsiteX98" fmla="*/ 391612 w 660693"/>
              <a:gd name="connsiteY98" fmla="*/ 109205 h 494967"/>
              <a:gd name="connsiteX99" fmla="*/ 386849 w 660693"/>
              <a:gd name="connsiteY99" fmla="*/ 94917 h 494967"/>
              <a:gd name="connsiteX100" fmla="*/ 384468 w 660693"/>
              <a:gd name="connsiteY100" fmla="*/ 87773 h 494967"/>
              <a:gd name="connsiteX101" fmla="*/ 379706 w 660693"/>
              <a:gd name="connsiteY101" fmla="*/ 80630 h 494967"/>
              <a:gd name="connsiteX102" fmla="*/ 377324 w 660693"/>
              <a:gd name="connsiteY102" fmla="*/ 73486 h 494967"/>
              <a:gd name="connsiteX103" fmla="*/ 367799 w 660693"/>
              <a:gd name="connsiteY103" fmla="*/ 59198 h 494967"/>
              <a:gd name="connsiteX104" fmla="*/ 365418 w 660693"/>
              <a:gd name="connsiteY104" fmla="*/ 52055 h 494967"/>
              <a:gd name="connsiteX105" fmla="*/ 353512 w 660693"/>
              <a:gd name="connsiteY105" fmla="*/ 4430 h 49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660693" h="494967">
                <a:moveTo>
                  <a:pt x="353512" y="4430"/>
                </a:moveTo>
                <a:cubicBezTo>
                  <a:pt x="340415" y="-3507"/>
                  <a:pt x="338849" y="962"/>
                  <a:pt x="286837" y="4430"/>
                </a:cubicBezTo>
                <a:cubicBezTo>
                  <a:pt x="280452" y="4856"/>
                  <a:pt x="274077" y="5632"/>
                  <a:pt x="267787" y="6811"/>
                </a:cubicBezTo>
                <a:cubicBezTo>
                  <a:pt x="261354" y="8017"/>
                  <a:pt x="254946" y="9503"/>
                  <a:pt x="248737" y="11573"/>
                </a:cubicBezTo>
                <a:lnTo>
                  <a:pt x="234449" y="16336"/>
                </a:lnTo>
                <a:cubicBezTo>
                  <a:pt x="232068" y="17130"/>
                  <a:pt x="229767" y="18225"/>
                  <a:pt x="227306" y="18717"/>
                </a:cubicBezTo>
                <a:cubicBezTo>
                  <a:pt x="223337" y="19511"/>
                  <a:pt x="219304" y="20033"/>
                  <a:pt x="215399" y="21098"/>
                </a:cubicBezTo>
                <a:cubicBezTo>
                  <a:pt x="210556" y="22419"/>
                  <a:pt x="205982" y="24644"/>
                  <a:pt x="201112" y="25861"/>
                </a:cubicBezTo>
                <a:cubicBezTo>
                  <a:pt x="194762" y="27448"/>
                  <a:pt x="188271" y="28553"/>
                  <a:pt x="182062" y="30623"/>
                </a:cubicBezTo>
                <a:lnTo>
                  <a:pt x="160631" y="37767"/>
                </a:lnTo>
                <a:lnTo>
                  <a:pt x="146343" y="42530"/>
                </a:lnTo>
                <a:lnTo>
                  <a:pt x="139199" y="44911"/>
                </a:lnTo>
                <a:lnTo>
                  <a:pt x="117768" y="59198"/>
                </a:lnTo>
                <a:lnTo>
                  <a:pt x="110624" y="63961"/>
                </a:lnTo>
                <a:lnTo>
                  <a:pt x="103481" y="68723"/>
                </a:lnTo>
                <a:cubicBezTo>
                  <a:pt x="94680" y="81924"/>
                  <a:pt x="103754" y="71482"/>
                  <a:pt x="91574" y="78248"/>
                </a:cubicBezTo>
                <a:cubicBezTo>
                  <a:pt x="86571" y="81028"/>
                  <a:pt x="77287" y="87773"/>
                  <a:pt x="77287" y="87773"/>
                </a:cubicBezTo>
                <a:cubicBezTo>
                  <a:pt x="63636" y="108249"/>
                  <a:pt x="81813" y="84152"/>
                  <a:pt x="65381" y="97298"/>
                </a:cubicBezTo>
                <a:cubicBezTo>
                  <a:pt x="49995" y="109607"/>
                  <a:pt x="71428" y="100839"/>
                  <a:pt x="53474" y="106823"/>
                </a:cubicBezTo>
                <a:cubicBezTo>
                  <a:pt x="52680" y="109204"/>
                  <a:pt x="52661" y="112007"/>
                  <a:pt x="51093" y="113967"/>
                </a:cubicBezTo>
                <a:cubicBezTo>
                  <a:pt x="49305" y="116202"/>
                  <a:pt x="45466" y="116303"/>
                  <a:pt x="43949" y="118730"/>
                </a:cubicBezTo>
                <a:cubicBezTo>
                  <a:pt x="41288" y="122987"/>
                  <a:pt x="40774" y="128255"/>
                  <a:pt x="39187" y="133017"/>
                </a:cubicBezTo>
                <a:cubicBezTo>
                  <a:pt x="38282" y="135732"/>
                  <a:pt x="36012" y="137780"/>
                  <a:pt x="34424" y="140161"/>
                </a:cubicBezTo>
                <a:cubicBezTo>
                  <a:pt x="27852" y="159877"/>
                  <a:pt x="32446" y="150272"/>
                  <a:pt x="20137" y="168736"/>
                </a:cubicBezTo>
                <a:lnTo>
                  <a:pt x="15374" y="175880"/>
                </a:lnTo>
                <a:cubicBezTo>
                  <a:pt x="9707" y="192882"/>
                  <a:pt x="13397" y="185990"/>
                  <a:pt x="5849" y="197311"/>
                </a:cubicBezTo>
                <a:cubicBezTo>
                  <a:pt x="-4832" y="240041"/>
                  <a:pt x="1563" y="210889"/>
                  <a:pt x="5849" y="311611"/>
                </a:cubicBezTo>
                <a:cubicBezTo>
                  <a:pt x="5956" y="314119"/>
                  <a:pt x="7012" y="316561"/>
                  <a:pt x="8231" y="318755"/>
                </a:cubicBezTo>
                <a:cubicBezTo>
                  <a:pt x="16402" y="333462"/>
                  <a:pt x="14465" y="330847"/>
                  <a:pt x="24899" y="337805"/>
                </a:cubicBezTo>
                <a:lnTo>
                  <a:pt x="39187" y="359236"/>
                </a:lnTo>
                <a:lnTo>
                  <a:pt x="43949" y="366380"/>
                </a:lnTo>
                <a:lnTo>
                  <a:pt x="48712" y="373523"/>
                </a:lnTo>
                <a:cubicBezTo>
                  <a:pt x="52897" y="386078"/>
                  <a:pt x="48327" y="375918"/>
                  <a:pt x="58237" y="387811"/>
                </a:cubicBezTo>
                <a:cubicBezTo>
                  <a:pt x="68158" y="399717"/>
                  <a:pt x="57046" y="390987"/>
                  <a:pt x="70143" y="399717"/>
                </a:cubicBezTo>
                <a:cubicBezTo>
                  <a:pt x="78944" y="412917"/>
                  <a:pt x="69871" y="402477"/>
                  <a:pt x="82049" y="409242"/>
                </a:cubicBezTo>
                <a:cubicBezTo>
                  <a:pt x="82061" y="409249"/>
                  <a:pt x="99903" y="421145"/>
                  <a:pt x="103481" y="423530"/>
                </a:cubicBezTo>
                <a:cubicBezTo>
                  <a:pt x="105862" y="425117"/>
                  <a:pt x="107909" y="427387"/>
                  <a:pt x="110624" y="428292"/>
                </a:cubicBezTo>
                <a:lnTo>
                  <a:pt x="117768" y="430673"/>
                </a:lnTo>
                <a:cubicBezTo>
                  <a:pt x="122531" y="433848"/>
                  <a:pt x="126626" y="438387"/>
                  <a:pt x="132056" y="440198"/>
                </a:cubicBezTo>
                <a:cubicBezTo>
                  <a:pt x="134437" y="440992"/>
                  <a:pt x="136954" y="441457"/>
                  <a:pt x="139199" y="442580"/>
                </a:cubicBezTo>
                <a:cubicBezTo>
                  <a:pt x="141759" y="443860"/>
                  <a:pt x="143728" y="446180"/>
                  <a:pt x="146343" y="447342"/>
                </a:cubicBezTo>
                <a:cubicBezTo>
                  <a:pt x="150931" y="449381"/>
                  <a:pt x="155868" y="450517"/>
                  <a:pt x="160631" y="452105"/>
                </a:cubicBezTo>
                <a:lnTo>
                  <a:pt x="174918" y="456867"/>
                </a:lnTo>
                <a:cubicBezTo>
                  <a:pt x="174923" y="456869"/>
                  <a:pt x="189202" y="461627"/>
                  <a:pt x="189206" y="461630"/>
                </a:cubicBezTo>
                <a:cubicBezTo>
                  <a:pt x="200525" y="469176"/>
                  <a:pt x="193635" y="465488"/>
                  <a:pt x="210637" y="471155"/>
                </a:cubicBezTo>
                <a:lnTo>
                  <a:pt x="217781" y="473536"/>
                </a:lnTo>
                <a:cubicBezTo>
                  <a:pt x="220162" y="474330"/>
                  <a:pt x="222463" y="475425"/>
                  <a:pt x="224924" y="475917"/>
                </a:cubicBezTo>
                <a:cubicBezTo>
                  <a:pt x="245877" y="480107"/>
                  <a:pt x="227911" y="476743"/>
                  <a:pt x="253499" y="480680"/>
                </a:cubicBezTo>
                <a:cubicBezTo>
                  <a:pt x="258271" y="481414"/>
                  <a:pt x="263074" y="482014"/>
                  <a:pt x="267787" y="483061"/>
                </a:cubicBezTo>
                <a:cubicBezTo>
                  <a:pt x="270237" y="483605"/>
                  <a:pt x="272509" y="484782"/>
                  <a:pt x="274931" y="485442"/>
                </a:cubicBezTo>
                <a:cubicBezTo>
                  <a:pt x="281246" y="487164"/>
                  <a:pt x="287631" y="488617"/>
                  <a:pt x="293981" y="490205"/>
                </a:cubicBezTo>
                <a:lnTo>
                  <a:pt x="303506" y="492586"/>
                </a:lnTo>
                <a:lnTo>
                  <a:pt x="313031" y="494967"/>
                </a:lnTo>
                <a:cubicBezTo>
                  <a:pt x="329700" y="494173"/>
                  <a:pt x="346392" y="493775"/>
                  <a:pt x="363037" y="492586"/>
                </a:cubicBezTo>
                <a:cubicBezTo>
                  <a:pt x="370643" y="492043"/>
                  <a:pt x="398829" y="487005"/>
                  <a:pt x="403518" y="485442"/>
                </a:cubicBezTo>
                <a:cubicBezTo>
                  <a:pt x="405899" y="484648"/>
                  <a:pt x="408227" y="483670"/>
                  <a:pt x="410662" y="483061"/>
                </a:cubicBezTo>
                <a:cubicBezTo>
                  <a:pt x="414588" y="482079"/>
                  <a:pt x="418624" y="481590"/>
                  <a:pt x="422568" y="480680"/>
                </a:cubicBezTo>
                <a:cubicBezTo>
                  <a:pt x="466716" y="470492"/>
                  <a:pt x="426717" y="479834"/>
                  <a:pt x="448762" y="473536"/>
                </a:cubicBezTo>
                <a:cubicBezTo>
                  <a:pt x="451909" y="472637"/>
                  <a:pt x="455152" y="472095"/>
                  <a:pt x="458287" y="471155"/>
                </a:cubicBezTo>
                <a:cubicBezTo>
                  <a:pt x="463095" y="469712"/>
                  <a:pt x="468397" y="469177"/>
                  <a:pt x="472574" y="466392"/>
                </a:cubicBezTo>
                <a:lnTo>
                  <a:pt x="486862" y="456867"/>
                </a:lnTo>
                <a:cubicBezTo>
                  <a:pt x="489243" y="455280"/>
                  <a:pt x="491291" y="453010"/>
                  <a:pt x="494006" y="452105"/>
                </a:cubicBezTo>
                <a:cubicBezTo>
                  <a:pt x="496387" y="451311"/>
                  <a:pt x="498904" y="450846"/>
                  <a:pt x="501149" y="449723"/>
                </a:cubicBezTo>
                <a:cubicBezTo>
                  <a:pt x="503709" y="448443"/>
                  <a:pt x="505733" y="446241"/>
                  <a:pt x="508293" y="444961"/>
                </a:cubicBezTo>
                <a:cubicBezTo>
                  <a:pt x="515278" y="441469"/>
                  <a:pt x="525214" y="441451"/>
                  <a:pt x="532106" y="440198"/>
                </a:cubicBezTo>
                <a:cubicBezTo>
                  <a:pt x="538687" y="439001"/>
                  <a:pt x="542651" y="437477"/>
                  <a:pt x="548774" y="435436"/>
                </a:cubicBezTo>
                <a:lnTo>
                  <a:pt x="563062" y="425911"/>
                </a:lnTo>
                <a:lnTo>
                  <a:pt x="570206" y="421148"/>
                </a:lnTo>
                <a:cubicBezTo>
                  <a:pt x="576555" y="402102"/>
                  <a:pt x="567032" y="424322"/>
                  <a:pt x="579731" y="411623"/>
                </a:cubicBezTo>
                <a:cubicBezTo>
                  <a:pt x="581506" y="409848"/>
                  <a:pt x="580544" y="406440"/>
                  <a:pt x="582112" y="404480"/>
                </a:cubicBezTo>
                <a:cubicBezTo>
                  <a:pt x="583900" y="402245"/>
                  <a:pt x="586875" y="401305"/>
                  <a:pt x="589256" y="399717"/>
                </a:cubicBezTo>
                <a:cubicBezTo>
                  <a:pt x="590050" y="397336"/>
                  <a:pt x="590418" y="394767"/>
                  <a:pt x="591637" y="392573"/>
                </a:cubicBezTo>
                <a:cubicBezTo>
                  <a:pt x="594417" y="387570"/>
                  <a:pt x="601162" y="378286"/>
                  <a:pt x="601162" y="378286"/>
                </a:cubicBezTo>
                <a:cubicBezTo>
                  <a:pt x="607147" y="360329"/>
                  <a:pt x="598377" y="381767"/>
                  <a:pt x="610687" y="366380"/>
                </a:cubicBezTo>
                <a:cubicBezTo>
                  <a:pt x="612255" y="364420"/>
                  <a:pt x="611849" y="361430"/>
                  <a:pt x="613068" y="359236"/>
                </a:cubicBezTo>
                <a:cubicBezTo>
                  <a:pt x="613086" y="359204"/>
                  <a:pt x="624964" y="341392"/>
                  <a:pt x="627356" y="337805"/>
                </a:cubicBezTo>
                <a:cubicBezTo>
                  <a:pt x="628944" y="335424"/>
                  <a:pt x="631213" y="333376"/>
                  <a:pt x="632118" y="330661"/>
                </a:cubicBezTo>
                <a:cubicBezTo>
                  <a:pt x="635404" y="320802"/>
                  <a:pt x="633107" y="325605"/>
                  <a:pt x="639262" y="316373"/>
                </a:cubicBezTo>
                <a:cubicBezTo>
                  <a:pt x="644929" y="299371"/>
                  <a:pt x="641239" y="306263"/>
                  <a:pt x="648787" y="294942"/>
                </a:cubicBezTo>
                <a:cubicBezTo>
                  <a:pt x="650374" y="290180"/>
                  <a:pt x="652331" y="285525"/>
                  <a:pt x="653549" y="280655"/>
                </a:cubicBezTo>
                <a:cubicBezTo>
                  <a:pt x="656540" y="268695"/>
                  <a:pt x="654896" y="274235"/>
                  <a:pt x="658312" y="263986"/>
                </a:cubicBezTo>
                <a:cubicBezTo>
                  <a:pt x="659106" y="258430"/>
                  <a:pt x="660693" y="252930"/>
                  <a:pt x="660693" y="247317"/>
                </a:cubicBezTo>
                <a:cubicBezTo>
                  <a:pt x="660693" y="244807"/>
                  <a:pt x="660747" y="240782"/>
                  <a:pt x="658312" y="240173"/>
                </a:cubicBezTo>
                <a:cubicBezTo>
                  <a:pt x="655535" y="239479"/>
                  <a:pt x="653783" y="243774"/>
                  <a:pt x="651168" y="244936"/>
                </a:cubicBezTo>
                <a:cubicBezTo>
                  <a:pt x="646581" y="246975"/>
                  <a:pt x="641643" y="248111"/>
                  <a:pt x="636881" y="249698"/>
                </a:cubicBezTo>
                <a:cubicBezTo>
                  <a:pt x="634500" y="250492"/>
                  <a:pt x="632228" y="251769"/>
                  <a:pt x="629737" y="252080"/>
                </a:cubicBezTo>
                <a:lnTo>
                  <a:pt x="610687" y="254461"/>
                </a:lnTo>
                <a:cubicBezTo>
                  <a:pt x="579731" y="253667"/>
                  <a:pt x="548716" y="254140"/>
                  <a:pt x="517818" y="252080"/>
                </a:cubicBezTo>
                <a:cubicBezTo>
                  <a:pt x="497577" y="250731"/>
                  <a:pt x="508305" y="244145"/>
                  <a:pt x="489243" y="237792"/>
                </a:cubicBezTo>
                <a:lnTo>
                  <a:pt x="482099" y="235411"/>
                </a:lnTo>
                <a:lnTo>
                  <a:pt x="446381" y="211598"/>
                </a:lnTo>
                <a:lnTo>
                  <a:pt x="439237" y="206836"/>
                </a:lnTo>
                <a:lnTo>
                  <a:pt x="432093" y="202073"/>
                </a:lnTo>
                <a:lnTo>
                  <a:pt x="422568" y="187786"/>
                </a:lnTo>
                <a:cubicBezTo>
                  <a:pt x="420981" y="185405"/>
                  <a:pt x="418711" y="183357"/>
                  <a:pt x="417806" y="180642"/>
                </a:cubicBezTo>
                <a:lnTo>
                  <a:pt x="413043" y="166355"/>
                </a:lnTo>
                <a:cubicBezTo>
                  <a:pt x="412249" y="163974"/>
                  <a:pt x="412054" y="161299"/>
                  <a:pt x="410662" y="159211"/>
                </a:cubicBezTo>
                <a:lnTo>
                  <a:pt x="405899" y="152067"/>
                </a:lnTo>
                <a:lnTo>
                  <a:pt x="391612" y="109205"/>
                </a:lnTo>
                <a:lnTo>
                  <a:pt x="386849" y="94917"/>
                </a:lnTo>
                <a:cubicBezTo>
                  <a:pt x="386055" y="92536"/>
                  <a:pt x="385860" y="89862"/>
                  <a:pt x="384468" y="87773"/>
                </a:cubicBezTo>
                <a:cubicBezTo>
                  <a:pt x="382881" y="85392"/>
                  <a:pt x="380986" y="83189"/>
                  <a:pt x="379706" y="80630"/>
                </a:cubicBezTo>
                <a:cubicBezTo>
                  <a:pt x="378583" y="78385"/>
                  <a:pt x="378543" y="75680"/>
                  <a:pt x="377324" y="73486"/>
                </a:cubicBezTo>
                <a:cubicBezTo>
                  <a:pt x="374544" y="68482"/>
                  <a:pt x="367799" y="59198"/>
                  <a:pt x="367799" y="59198"/>
                </a:cubicBezTo>
                <a:cubicBezTo>
                  <a:pt x="367005" y="56817"/>
                  <a:pt x="366637" y="54249"/>
                  <a:pt x="365418" y="52055"/>
                </a:cubicBezTo>
                <a:cubicBezTo>
                  <a:pt x="355453" y="34117"/>
                  <a:pt x="366609" y="12367"/>
                  <a:pt x="353512" y="4430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43D75A-5DCF-48F8-B2A1-C92655F2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Coronavirus Testing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2696BF-A28E-40E1-9026-68B5BBBFD3C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be the event where a person is infected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be the event where a person tests positive. Then we know: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Using this information, we want to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/>
                  <a:t>, i.e. the chance that if a person tests positive that they have Coronavirus.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We know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0.009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0.207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=0.044</m:t>
                    </m:r>
                  </m:oMath>
                </a14:m>
                <a:r>
                  <a:rPr lang="en-US"/>
                  <a:t>, i.e. 4.4%.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2696BF-A28E-40E1-9026-68B5BBBFD3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CEB66F-9189-4561-8469-2D14CE9835EC}"/>
                  </a:ext>
                </a:extLst>
              </p:cNvPr>
              <p:cNvSpPr txBox="1"/>
              <p:nvPr/>
            </p:nvSpPr>
            <p:spPr>
              <a:xfrm>
                <a:off x="1169336" y="1362960"/>
                <a:ext cx="1778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200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CEB66F-9189-4561-8469-2D14CE983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336" y="1362960"/>
                <a:ext cx="177800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ABBA3A-906F-40B6-96EF-EB4625B84F3D}"/>
                  </a:ext>
                </a:extLst>
              </p:cNvPr>
              <p:cNvSpPr txBox="1"/>
              <p:nvPr/>
            </p:nvSpPr>
            <p:spPr>
              <a:xfrm>
                <a:off x="2991786" y="1359815"/>
                <a:ext cx="26543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sz="200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ABBA3A-906F-40B6-96EF-EB4625B84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786" y="1359815"/>
                <a:ext cx="2654300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7942B-EEA9-4120-93B2-4A90E76EB7C6}"/>
                  </a:ext>
                </a:extLst>
              </p:cNvPr>
              <p:cNvSpPr txBox="1"/>
              <p:nvPr/>
            </p:nvSpPr>
            <p:spPr>
              <a:xfrm>
                <a:off x="5011086" y="1344655"/>
                <a:ext cx="2654300" cy="40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sz="200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7942B-EEA9-4120-93B2-4A90E76EB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086" y="1344655"/>
                <a:ext cx="2654300" cy="400815"/>
              </a:xfrm>
              <a:prstGeom prst="rect">
                <a:avLst/>
              </a:prstGeom>
              <a:blipFill>
                <a:blip r:embed="rId5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9E91DE8-99F4-45A2-9F18-16DF38A5B21D}"/>
              </a:ext>
            </a:extLst>
          </p:cNvPr>
          <p:cNvSpPr/>
          <p:nvPr/>
        </p:nvSpPr>
        <p:spPr>
          <a:xfrm>
            <a:off x="7504314" y="3664297"/>
            <a:ext cx="469900" cy="6637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D0F7A6-0E5C-4BFB-97DC-2F93191B18D3}"/>
              </a:ext>
            </a:extLst>
          </p:cNvPr>
          <p:cNvSpPr/>
          <p:nvPr/>
        </p:nvSpPr>
        <p:spPr>
          <a:xfrm>
            <a:off x="7154276" y="4082762"/>
            <a:ext cx="663780" cy="5007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0FEB4F-14FE-4EC2-BE21-3C137E87E08E}"/>
                  </a:ext>
                </a:extLst>
              </p:cNvPr>
              <p:cNvSpPr txBox="1"/>
              <p:nvPr/>
            </p:nvSpPr>
            <p:spPr>
              <a:xfrm>
                <a:off x="7813375" y="4734531"/>
                <a:ext cx="15088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0FEB4F-14FE-4EC2-BE21-3C137E87E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375" y="4734531"/>
                <a:ext cx="150880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AF6DF4-73D2-4466-9AB6-A32B9D5CB052}"/>
                  </a:ext>
                </a:extLst>
              </p:cNvPr>
              <p:cNvSpPr txBox="1"/>
              <p:nvPr/>
            </p:nvSpPr>
            <p:spPr>
              <a:xfrm>
                <a:off x="5188140" y="4063491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AF6DF4-73D2-4466-9AB6-A32B9D5CB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40" y="4063491"/>
                <a:ext cx="211607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1D3B7B-9731-4F85-BF1E-07FB6F75BAC4}"/>
              </a:ext>
            </a:extLst>
          </p:cNvPr>
          <p:cNvSpPr/>
          <p:nvPr/>
        </p:nvSpPr>
        <p:spPr>
          <a:xfrm>
            <a:off x="7519606" y="4092349"/>
            <a:ext cx="293769" cy="225420"/>
          </a:xfrm>
          <a:custGeom>
            <a:avLst/>
            <a:gdLst>
              <a:gd name="connsiteX0" fmla="*/ 25791 w 293769"/>
              <a:gd name="connsiteY0" fmla="*/ 226 h 225420"/>
              <a:gd name="connsiteX1" fmla="*/ 9916 w 293769"/>
              <a:gd name="connsiteY1" fmla="*/ 3401 h 225420"/>
              <a:gd name="connsiteX2" fmla="*/ 391 w 293769"/>
              <a:gd name="connsiteY2" fmla="*/ 6576 h 225420"/>
              <a:gd name="connsiteX3" fmla="*/ 3566 w 293769"/>
              <a:gd name="connsiteY3" fmla="*/ 16101 h 225420"/>
              <a:gd name="connsiteX4" fmla="*/ 9916 w 293769"/>
              <a:gd name="connsiteY4" fmla="*/ 25626 h 225420"/>
              <a:gd name="connsiteX5" fmla="*/ 13091 w 293769"/>
              <a:gd name="connsiteY5" fmla="*/ 35151 h 225420"/>
              <a:gd name="connsiteX6" fmla="*/ 19441 w 293769"/>
              <a:gd name="connsiteY6" fmla="*/ 44676 h 225420"/>
              <a:gd name="connsiteX7" fmla="*/ 25791 w 293769"/>
              <a:gd name="connsiteY7" fmla="*/ 63726 h 225420"/>
              <a:gd name="connsiteX8" fmla="*/ 35316 w 293769"/>
              <a:gd name="connsiteY8" fmla="*/ 82776 h 225420"/>
              <a:gd name="connsiteX9" fmla="*/ 41666 w 293769"/>
              <a:gd name="connsiteY9" fmla="*/ 92301 h 225420"/>
              <a:gd name="connsiteX10" fmla="*/ 51191 w 293769"/>
              <a:gd name="connsiteY10" fmla="*/ 120876 h 225420"/>
              <a:gd name="connsiteX11" fmla="*/ 54366 w 293769"/>
              <a:gd name="connsiteY11" fmla="*/ 130401 h 225420"/>
              <a:gd name="connsiteX12" fmla="*/ 63891 w 293769"/>
              <a:gd name="connsiteY12" fmla="*/ 136751 h 225420"/>
              <a:gd name="connsiteX13" fmla="*/ 73416 w 293769"/>
              <a:gd name="connsiteY13" fmla="*/ 155801 h 225420"/>
              <a:gd name="connsiteX14" fmla="*/ 82941 w 293769"/>
              <a:gd name="connsiteY14" fmla="*/ 162151 h 225420"/>
              <a:gd name="connsiteX15" fmla="*/ 98816 w 293769"/>
              <a:gd name="connsiteY15" fmla="*/ 174851 h 225420"/>
              <a:gd name="connsiteX16" fmla="*/ 117866 w 293769"/>
              <a:gd name="connsiteY16" fmla="*/ 187551 h 225420"/>
              <a:gd name="connsiteX17" fmla="*/ 146441 w 293769"/>
              <a:gd name="connsiteY17" fmla="*/ 206601 h 225420"/>
              <a:gd name="connsiteX18" fmla="*/ 175016 w 293769"/>
              <a:gd name="connsiteY18" fmla="*/ 219301 h 225420"/>
              <a:gd name="connsiteX19" fmla="*/ 184541 w 293769"/>
              <a:gd name="connsiteY19" fmla="*/ 222476 h 225420"/>
              <a:gd name="connsiteX20" fmla="*/ 289316 w 293769"/>
              <a:gd name="connsiteY20" fmla="*/ 219301 h 225420"/>
              <a:gd name="connsiteX21" fmla="*/ 286141 w 293769"/>
              <a:gd name="connsiteY21" fmla="*/ 184376 h 225420"/>
              <a:gd name="connsiteX22" fmla="*/ 276616 w 293769"/>
              <a:gd name="connsiteY22" fmla="*/ 165326 h 225420"/>
              <a:gd name="connsiteX23" fmla="*/ 267091 w 293769"/>
              <a:gd name="connsiteY23" fmla="*/ 158976 h 225420"/>
              <a:gd name="connsiteX24" fmla="*/ 254391 w 293769"/>
              <a:gd name="connsiteY24" fmla="*/ 143101 h 225420"/>
              <a:gd name="connsiteX25" fmla="*/ 241691 w 293769"/>
              <a:gd name="connsiteY25" fmla="*/ 127226 h 225420"/>
              <a:gd name="connsiteX26" fmla="*/ 225816 w 293769"/>
              <a:gd name="connsiteY26" fmla="*/ 108176 h 225420"/>
              <a:gd name="connsiteX27" fmla="*/ 216291 w 293769"/>
              <a:gd name="connsiteY27" fmla="*/ 101826 h 225420"/>
              <a:gd name="connsiteX28" fmla="*/ 203591 w 293769"/>
              <a:gd name="connsiteY28" fmla="*/ 73251 h 225420"/>
              <a:gd name="connsiteX29" fmla="*/ 175016 w 293769"/>
              <a:gd name="connsiteY29" fmla="*/ 60551 h 225420"/>
              <a:gd name="connsiteX30" fmla="*/ 136916 w 293769"/>
              <a:gd name="connsiteY30" fmla="*/ 47851 h 225420"/>
              <a:gd name="connsiteX31" fmla="*/ 127391 w 293769"/>
              <a:gd name="connsiteY31" fmla="*/ 44676 h 225420"/>
              <a:gd name="connsiteX32" fmla="*/ 117866 w 293769"/>
              <a:gd name="connsiteY32" fmla="*/ 41501 h 225420"/>
              <a:gd name="connsiteX33" fmla="*/ 98816 w 293769"/>
              <a:gd name="connsiteY33" fmla="*/ 28801 h 225420"/>
              <a:gd name="connsiteX34" fmla="*/ 89291 w 293769"/>
              <a:gd name="connsiteY34" fmla="*/ 22451 h 225420"/>
              <a:gd name="connsiteX35" fmla="*/ 70241 w 293769"/>
              <a:gd name="connsiteY35" fmla="*/ 16101 h 225420"/>
              <a:gd name="connsiteX36" fmla="*/ 60716 w 293769"/>
              <a:gd name="connsiteY36" fmla="*/ 9751 h 225420"/>
              <a:gd name="connsiteX37" fmla="*/ 25791 w 293769"/>
              <a:gd name="connsiteY37" fmla="*/ 226 h 22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93769" h="225420">
                <a:moveTo>
                  <a:pt x="25791" y="226"/>
                </a:moveTo>
                <a:cubicBezTo>
                  <a:pt x="17324" y="-832"/>
                  <a:pt x="15151" y="2092"/>
                  <a:pt x="9916" y="3401"/>
                </a:cubicBezTo>
                <a:cubicBezTo>
                  <a:pt x="6669" y="4213"/>
                  <a:pt x="1888" y="3583"/>
                  <a:pt x="391" y="6576"/>
                </a:cubicBezTo>
                <a:cubicBezTo>
                  <a:pt x="-1106" y="9569"/>
                  <a:pt x="2069" y="13108"/>
                  <a:pt x="3566" y="16101"/>
                </a:cubicBezTo>
                <a:cubicBezTo>
                  <a:pt x="5273" y="19514"/>
                  <a:pt x="8209" y="22213"/>
                  <a:pt x="9916" y="25626"/>
                </a:cubicBezTo>
                <a:cubicBezTo>
                  <a:pt x="11413" y="28619"/>
                  <a:pt x="11594" y="32158"/>
                  <a:pt x="13091" y="35151"/>
                </a:cubicBezTo>
                <a:cubicBezTo>
                  <a:pt x="14798" y="38564"/>
                  <a:pt x="17891" y="41189"/>
                  <a:pt x="19441" y="44676"/>
                </a:cubicBezTo>
                <a:cubicBezTo>
                  <a:pt x="22159" y="50793"/>
                  <a:pt x="22078" y="58157"/>
                  <a:pt x="25791" y="63726"/>
                </a:cubicBezTo>
                <a:cubicBezTo>
                  <a:pt x="43989" y="91023"/>
                  <a:pt x="22171" y="56486"/>
                  <a:pt x="35316" y="82776"/>
                </a:cubicBezTo>
                <a:cubicBezTo>
                  <a:pt x="37023" y="86189"/>
                  <a:pt x="40116" y="88814"/>
                  <a:pt x="41666" y="92301"/>
                </a:cubicBezTo>
                <a:lnTo>
                  <a:pt x="51191" y="120876"/>
                </a:lnTo>
                <a:cubicBezTo>
                  <a:pt x="52249" y="124051"/>
                  <a:pt x="51581" y="128545"/>
                  <a:pt x="54366" y="130401"/>
                </a:cubicBezTo>
                <a:lnTo>
                  <a:pt x="63891" y="136751"/>
                </a:lnTo>
                <a:cubicBezTo>
                  <a:pt x="66473" y="144498"/>
                  <a:pt x="67261" y="149646"/>
                  <a:pt x="73416" y="155801"/>
                </a:cubicBezTo>
                <a:cubicBezTo>
                  <a:pt x="76114" y="158499"/>
                  <a:pt x="79766" y="160034"/>
                  <a:pt x="82941" y="162151"/>
                </a:cubicBezTo>
                <a:cubicBezTo>
                  <a:pt x="94674" y="179750"/>
                  <a:pt x="82578" y="165830"/>
                  <a:pt x="98816" y="174851"/>
                </a:cubicBezTo>
                <a:cubicBezTo>
                  <a:pt x="105487" y="178557"/>
                  <a:pt x="111516" y="183318"/>
                  <a:pt x="117866" y="187551"/>
                </a:cubicBezTo>
                <a:lnTo>
                  <a:pt x="146441" y="206601"/>
                </a:lnTo>
                <a:cubicBezTo>
                  <a:pt x="161535" y="216664"/>
                  <a:pt x="152346" y="211744"/>
                  <a:pt x="175016" y="219301"/>
                </a:cubicBezTo>
                <a:lnTo>
                  <a:pt x="184541" y="222476"/>
                </a:lnTo>
                <a:cubicBezTo>
                  <a:pt x="219466" y="221418"/>
                  <a:pt x="256600" y="231570"/>
                  <a:pt x="289316" y="219301"/>
                </a:cubicBezTo>
                <a:cubicBezTo>
                  <a:pt x="300261" y="215196"/>
                  <a:pt x="287794" y="195948"/>
                  <a:pt x="286141" y="184376"/>
                </a:cubicBezTo>
                <a:cubicBezTo>
                  <a:pt x="285280" y="178351"/>
                  <a:pt x="280808" y="169518"/>
                  <a:pt x="276616" y="165326"/>
                </a:cubicBezTo>
                <a:cubicBezTo>
                  <a:pt x="273918" y="162628"/>
                  <a:pt x="270266" y="161093"/>
                  <a:pt x="267091" y="158976"/>
                </a:cubicBezTo>
                <a:cubicBezTo>
                  <a:pt x="259111" y="135035"/>
                  <a:pt x="270804" y="163617"/>
                  <a:pt x="254391" y="143101"/>
                </a:cubicBezTo>
                <a:cubicBezTo>
                  <a:pt x="236864" y="121193"/>
                  <a:pt x="268988" y="145424"/>
                  <a:pt x="241691" y="127226"/>
                </a:cubicBezTo>
                <a:cubicBezTo>
                  <a:pt x="235447" y="117860"/>
                  <a:pt x="234983" y="115816"/>
                  <a:pt x="225816" y="108176"/>
                </a:cubicBezTo>
                <a:cubicBezTo>
                  <a:pt x="222885" y="105733"/>
                  <a:pt x="219466" y="103943"/>
                  <a:pt x="216291" y="101826"/>
                </a:cubicBezTo>
                <a:cubicBezTo>
                  <a:pt x="213147" y="92395"/>
                  <a:pt x="211138" y="80798"/>
                  <a:pt x="203591" y="73251"/>
                </a:cubicBezTo>
                <a:cubicBezTo>
                  <a:pt x="196044" y="65704"/>
                  <a:pt x="184447" y="63695"/>
                  <a:pt x="175016" y="60551"/>
                </a:cubicBezTo>
                <a:lnTo>
                  <a:pt x="136916" y="47851"/>
                </a:lnTo>
                <a:lnTo>
                  <a:pt x="127391" y="44676"/>
                </a:lnTo>
                <a:cubicBezTo>
                  <a:pt x="124216" y="43618"/>
                  <a:pt x="120651" y="43357"/>
                  <a:pt x="117866" y="41501"/>
                </a:cubicBezTo>
                <a:lnTo>
                  <a:pt x="98816" y="28801"/>
                </a:lnTo>
                <a:cubicBezTo>
                  <a:pt x="95641" y="26684"/>
                  <a:pt x="92911" y="23658"/>
                  <a:pt x="89291" y="22451"/>
                </a:cubicBezTo>
                <a:cubicBezTo>
                  <a:pt x="82941" y="20334"/>
                  <a:pt x="75810" y="19814"/>
                  <a:pt x="70241" y="16101"/>
                </a:cubicBezTo>
                <a:cubicBezTo>
                  <a:pt x="67066" y="13984"/>
                  <a:pt x="64223" y="11254"/>
                  <a:pt x="60716" y="9751"/>
                </a:cubicBezTo>
                <a:cubicBezTo>
                  <a:pt x="51511" y="5806"/>
                  <a:pt x="34258" y="1284"/>
                  <a:pt x="25791" y="226"/>
                </a:cubicBez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B69C8E-9001-4145-B1FA-40CC8374B86E}"/>
              </a:ext>
            </a:extLst>
          </p:cNvPr>
          <p:cNvCxnSpPr>
            <a:cxnSpLocks/>
          </p:cNvCxnSpPr>
          <p:nvPr/>
        </p:nvCxnSpPr>
        <p:spPr>
          <a:xfrm flipH="1" flipV="1">
            <a:off x="7709764" y="4242288"/>
            <a:ext cx="564873" cy="58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1754C7-1542-4B93-BBCE-AF19F1767B61}"/>
              </a:ext>
            </a:extLst>
          </p:cNvPr>
          <p:cNvCxnSpPr>
            <a:cxnSpLocks/>
          </p:cNvCxnSpPr>
          <p:nvPr/>
        </p:nvCxnSpPr>
        <p:spPr>
          <a:xfrm flipV="1">
            <a:off x="6634885" y="4449362"/>
            <a:ext cx="697493" cy="32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DF4FC33-F66A-4745-8BAE-E3076653137E}"/>
              </a:ext>
            </a:extLst>
          </p:cNvPr>
          <p:cNvSpPr/>
          <p:nvPr/>
        </p:nvSpPr>
        <p:spPr>
          <a:xfrm>
            <a:off x="7333720" y="4184433"/>
            <a:ext cx="3048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B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3464E3-C463-4691-9A5A-BA9EC3A943EA}"/>
                  </a:ext>
                </a:extLst>
              </p:cNvPr>
              <p:cNvSpPr txBox="1"/>
              <p:nvPr/>
            </p:nvSpPr>
            <p:spPr>
              <a:xfrm>
                <a:off x="5780987" y="4734531"/>
                <a:ext cx="1508802" cy="308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3464E3-C463-4691-9A5A-BA9EC3A94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987" y="4734531"/>
                <a:ext cx="1508802" cy="3082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3752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6957E40C-7B85-4E6A-8121-DC3E0CB27BFC}"/>
              </a:ext>
            </a:extLst>
          </p:cNvPr>
          <p:cNvSpPr/>
          <p:nvPr/>
        </p:nvSpPr>
        <p:spPr>
          <a:xfrm>
            <a:off x="6598730" y="3500164"/>
            <a:ext cx="1597828" cy="12611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0E3F475-BFD1-4938-BCE9-3AB62143C127}"/>
              </a:ext>
            </a:extLst>
          </p:cNvPr>
          <p:cNvSpPr/>
          <p:nvPr/>
        </p:nvSpPr>
        <p:spPr>
          <a:xfrm>
            <a:off x="7156960" y="4081796"/>
            <a:ext cx="660693" cy="494967"/>
          </a:xfrm>
          <a:custGeom>
            <a:avLst/>
            <a:gdLst>
              <a:gd name="connsiteX0" fmla="*/ 353512 w 660693"/>
              <a:gd name="connsiteY0" fmla="*/ 4430 h 494967"/>
              <a:gd name="connsiteX1" fmla="*/ 286837 w 660693"/>
              <a:gd name="connsiteY1" fmla="*/ 4430 h 494967"/>
              <a:gd name="connsiteX2" fmla="*/ 267787 w 660693"/>
              <a:gd name="connsiteY2" fmla="*/ 6811 h 494967"/>
              <a:gd name="connsiteX3" fmla="*/ 248737 w 660693"/>
              <a:gd name="connsiteY3" fmla="*/ 11573 h 494967"/>
              <a:gd name="connsiteX4" fmla="*/ 234449 w 660693"/>
              <a:gd name="connsiteY4" fmla="*/ 16336 h 494967"/>
              <a:gd name="connsiteX5" fmla="*/ 227306 w 660693"/>
              <a:gd name="connsiteY5" fmla="*/ 18717 h 494967"/>
              <a:gd name="connsiteX6" fmla="*/ 215399 w 660693"/>
              <a:gd name="connsiteY6" fmla="*/ 21098 h 494967"/>
              <a:gd name="connsiteX7" fmla="*/ 201112 w 660693"/>
              <a:gd name="connsiteY7" fmla="*/ 25861 h 494967"/>
              <a:gd name="connsiteX8" fmla="*/ 182062 w 660693"/>
              <a:gd name="connsiteY8" fmla="*/ 30623 h 494967"/>
              <a:gd name="connsiteX9" fmla="*/ 160631 w 660693"/>
              <a:gd name="connsiteY9" fmla="*/ 37767 h 494967"/>
              <a:gd name="connsiteX10" fmla="*/ 146343 w 660693"/>
              <a:gd name="connsiteY10" fmla="*/ 42530 h 494967"/>
              <a:gd name="connsiteX11" fmla="*/ 139199 w 660693"/>
              <a:gd name="connsiteY11" fmla="*/ 44911 h 494967"/>
              <a:gd name="connsiteX12" fmla="*/ 117768 w 660693"/>
              <a:gd name="connsiteY12" fmla="*/ 59198 h 494967"/>
              <a:gd name="connsiteX13" fmla="*/ 110624 w 660693"/>
              <a:gd name="connsiteY13" fmla="*/ 63961 h 494967"/>
              <a:gd name="connsiteX14" fmla="*/ 103481 w 660693"/>
              <a:gd name="connsiteY14" fmla="*/ 68723 h 494967"/>
              <a:gd name="connsiteX15" fmla="*/ 91574 w 660693"/>
              <a:gd name="connsiteY15" fmla="*/ 78248 h 494967"/>
              <a:gd name="connsiteX16" fmla="*/ 77287 w 660693"/>
              <a:gd name="connsiteY16" fmla="*/ 87773 h 494967"/>
              <a:gd name="connsiteX17" fmla="*/ 65381 w 660693"/>
              <a:gd name="connsiteY17" fmla="*/ 97298 h 494967"/>
              <a:gd name="connsiteX18" fmla="*/ 53474 w 660693"/>
              <a:gd name="connsiteY18" fmla="*/ 106823 h 494967"/>
              <a:gd name="connsiteX19" fmla="*/ 51093 w 660693"/>
              <a:gd name="connsiteY19" fmla="*/ 113967 h 494967"/>
              <a:gd name="connsiteX20" fmla="*/ 43949 w 660693"/>
              <a:gd name="connsiteY20" fmla="*/ 118730 h 494967"/>
              <a:gd name="connsiteX21" fmla="*/ 39187 w 660693"/>
              <a:gd name="connsiteY21" fmla="*/ 133017 h 494967"/>
              <a:gd name="connsiteX22" fmla="*/ 34424 w 660693"/>
              <a:gd name="connsiteY22" fmla="*/ 140161 h 494967"/>
              <a:gd name="connsiteX23" fmla="*/ 20137 w 660693"/>
              <a:gd name="connsiteY23" fmla="*/ 168736 h 494967"/>
              <a:gd name="connsiteX24" fmla="*/ 15374 w 660693"/>
              <a:gd name="connsiteY24" fmla="*/ 175880 h 494967"/>
              <a:gd name="connsiteX25" fmla="*/ 5849 w 660693"/>
              <a:gd name="connsiteY25" fmla="*/ 197311 h 494967"/>
              <a:gd name="connsiteX26" fmla="*/ 5849 w 660693"/>
              <a:gd name="connsiteY26" fmla="*/ 311611 h 494967"/>
              <a:gd name="connsiteX27" fmla="*/ 8231 w 660693"/>
              <a:gd name="connsiteY27" fmla="*/ 318755 h 494967"/>
              <a:gd name="connsiteX28" fmla="*/ 24899 w 660693"/>
              <a:gd name="connsiteY28" fmla="*/ 337805 h 494967"/>
              <a:gd name="connsiteX29" fmla="*/ 39187 w 660693"/>
              <a:gd name="connsiteY29" fmla="*/ 359236 h 494967"/>
              <a:gd name="connsiteX30" fmla="*/ 43949 w 660693"/>
              <a:gd name="connsiteY30" fmla="*/ 366380 h 494967"/>
              <a:gd name="connsiteX31" fmla="*/ 48712 w 660693"/>
              <a:gd name="connsiteY31" fmla="*/ 373523 h 494967"/>
              <a:gd name="connsiteX32" fmla="*/ 58237 w 660693"/>
              <a:gd name="connsiteY32" fmla="*/ 387811 h 494967"/>
              <a:gd name="connsiteX33" fmla="*/ 70143 w 660693"/>
              <a:gd name="connsiteY33" fmla="*/ 399717 h 494967"/>
              <a:gd name="connsiteX34" fmla="*/ 82049 w 660693"/>
              <a:gd name="connsiteY34" fmla="*/ 409242 h 494967"/>
              <a:gd name="connsiteX35" fmla="*/ 103481 w 660693"/>
              <a:gd name="connsiteY35" fmla="*/ 423530 h 494967"/>
              <a:gd name="connsiteX36" fmla="*/ 110624 w 660693"/>
              <a:gd name="connsiteY36" fmla="*/ 428292 h 494967"/>
              <a:gd name="connsiteX37" fmla="*/ 117768 w 660693"/>
              <a:gd name="connsiteY37" fmla="*/ 430673 h 494967"/>
              <a:gd name="connsiteX38" fmla="*/ 132056 w 660693"/>
              <a:gd name="connsiteY38" fmla="*/ 440198 h 494967"/>
              <a:gd name="connsiteX39" fmla="*/ 139199 w 660693"/>
              <a:gd name="connsiteY39" fmla="*/ 442580 h 494967"/>
              <a:gd name="connsiteX40" fmla="*/ 146343 w 660693"/>
              <a:gd name="connsiteY40" fmla="*/ 447342 h 494967"/>
              <a:gd name="connsiteX41" fmla="*/ 160631 w 660693"/>
              <a:gd name="connsiteY41" fmla="*/ 452105 h 494967"/>
              <a:gd name="connsiteX42" fmla="*/ 174918 w 660693"/>
              <a:gd name="connsiteY42" fmla="*/ 456867 h 494967"/>
              <a:gd name="connsiteX43" fmla="*/ 189206 w 660693"/>
              <a:gd name="connsiteY43" fmla="*/ 461630 h 494967"/>
              <a:gd name="connsiteX44" fmla="*/ 210637 w 660693"/>
              <a:gd name="connsiteY44" fmla="*/ 471155 h 494967"/>
              <a:gd name="connsiteX45" fmla="*/ 217781 w 660693"/>
              <a:gd name="connsiteY45" fmla="*/ 473536 h 494967"/>
              <a:gd name="connsiteX46" fmla="*/ 224924 w 660693"/>
              <a:gd name="connsiteY46" fmla="*/ 475917 h 494967"/>
              <a:gd name="connsiteX47" fmla="*/ 253499 w 660693"/>
              <a:gd name="connsiteY47" fmla="*/ 480680 h 494967"/>
              <a:gd name="connsiteX48" fmla="*/ 267787 w 660693"/>
              <a:gd name="connsiteY48" fmla="*/ 483061 h 494967"/>
              <a:gd name="connsiteX49" fmla="*/ 274931 w 660693"/>
              <a:gd name="connsiteY49" fmla="*/ 485442 h 494967"/>
              <a:gd name="connsiteX50" fmla="*/ 293981 w 660693"/>
              <a:gd name="connsiteY50" fmla="*/ 490205 h 494967"/>
              <a:gd name="connsiteX51" fmla="*/ 303506 w 660693"/>
              <a:gd name="connsiteY51" fmla="*/ 492586 h 494967"/>
              <a:gd name="connsiteX52" fmla="*/ 313031 w 660693"/>
              <a:gd name="connsiteY52" fmla="*/ 494967 h 494967"/>
              <a:gd name="connsiteX53" fmla="*/ 363037 w 660693"/>
              <a:gd name="connsiteY53" fmla="*/ 492586 h 494967"/>
              <a:gd name="connsiteX54" fmla="*/ 403518 w 660693"/>
              <a:gd name="connsiteY54" fmla="*/ 485442 h 494967"/>
              <a:gd name="connsiteX55" fmla="*/ 410662 w 660693"/>
              <a:gd name="connsiteY55" fmla="*/ 483061 h 494967"/>
              <a:gd name="connsiteX56" fmla="*/ 422568 w 660693"/>
              <a:gd name="connsiteY56" fmla="*/ 480680 h 494967"/>
              <a:gd name="connsiteX57" fmla="*/ 448762 w 660693"/>
              <a:gd name="connsiteY57" fmla="*/ 473536 h 494967"/>
              <a:gd name="connsiteX58" fmla="*/ 458287 w 660693"/>
              <a:gd name="connsiteY58" fmla="*/ 471155 h 494967"/>
              <a:gd name="connsiteX59" fmla="*/ 472574 w 660693"/>
              <a:gd name="connsiteY59" fmla="*/ 466392 h 494967"/>
              <a:gd name="connsiteX60" fmla="*/ 486862 w 660693"/>
              <a:gd name="connsiteY60" fmla="*/ 456867 h 494967"/>
              <a:gd name="connsiteX61" fmla="*/ 494006 w 660693"/>
              <a:gd name="connsiteY61" fmla="*/ 452105 h 494967"/>
              <a:gd name="connsiteX62" fmla="*/ 501149 w 660693"/>
              <a:gd name="connsiteY62" fmla="*/ 449723 h 494967"/>
              <a:gd name="connsiteX63" fmla="*/ 508293 w 660693"/>
              <a:gd name="connsiteY63" fmla="*/ 444961 h 494967"/>
              <a:gd name="connsiteX64" fmla="*/ 532106 w 660693"/>
              <a:gd name="connsiteY64" fmla="*/ 440198 h 494967"/>
              <a:gd name="connsiteX65" fmla="*/ 548774 w 660693"/>
              <a:gd name="connsiteY65" fmla="*/ 435436 h 494967"/>
              <a:gd name="connsiteX66" fmla="*/ 563062 w 660693"/>
              <a:gd name="connsiteY66" fmla="*/ 425911 h 494967"/>
              <a:gd name="connsiteX67" fmla="*/ 570206 w 660693"/>
              <a:gd name="connsiteY67" fmla="*/ 421148 h 494967"/>
              <a:gd name="connsiteX68" fmla="*/ 579731 w 660693"/>
              <a:gd name="connsiteY68" fmla="*/ 411623 h 494967"/>
              <a:gd name="connsiteX69" fmla="*/ 582112 w 660693"/>
              <a:gd name="connsiteY69" fmla="*/ 404480 h 494967"/>
              <a:gd name="connsiteX70" fmla="*/ 589256 w 660693"/>
              <a:gd name="connsiteY70" fmla="*/ 399717 h 494967"/>
              <a:gd name="connsiteX71" fmla="*/ 591637 w 660693"/>
              <a:gd name="connsiteY71" fmla="*/ 392573 h 494967"/>
              <a:gd name="connsiteX72" fmla="*/ 601162 w 660693"/>
              <a:gd name="connsiteY72" fmla="*/ 378286 h 494967"/>
              <a:gd name="connsiteX73" fmla="*/ 610687 w 660693"/>
              <a:gd name="connsiteY73" fmla="*/ 366380 h 494967"/>
              <a:gd name="connsiteX74" fmla="*/ 613068 w 660693"/>
              <a:gd name="connsiteY74" fmla="*/ 359236 h 494967"/>
              <a:gd name="connsiteX75" fmla="*/ 627356 w 660693"/>
              <a:gd name="connsiteY75" fmla="*/ 337805 h 494967"/>
              <a:gd name="connsiteX76" fmla="*/ 632118 w 660693"/>
              <a:gd name="connsiteY76" fmla="*/ 330661 h 494967"/>
              <a:gd name="connsiteX77" fmla="*/ 639262 w 660693"/>
              <a:gd name="connsiteY77" fmla="*/ 316373 h 494967"/>
              <a:gd name="connsiteX78" fmla="*/ 648787 w 660693"/>
              <a:gd name="connsiteY78" fmla="*/ 294942 h 494967"/>
              <a:gd name="connsiteX79" fmla="*/ 653549 w 660693"/>
              <a:gd name="connsiteY79" fmla="*/ 280655 h 494967"/>
              <a:gd name="connsiteX80" fmla="*/ 658312 w 660693"/>
              <a:gd name="connsiteY80" fmla="*/ 263986 h 494967"/>
              <a:gd name="connsiteX81" fmla="*/ 660693 w 660693"/>
              <a:gd name="connsiteY81" fmla="*/ 247317 h 494967"/>
              <a:gd name="connsiteX82" fmla="*/ 658312 w 660693"/>
              <a:gd name="connsiteY82" fmla="*/ 240173 h 494967"/>
              <a:gd name="connsiteX83" fmla="*/ 651168 w 660693"/>
              <a:gd name="connsiteY83" fmla="*/ 244936 h 494967"/>
              <a:gd name="connsiteX84" fmla="*/ 636881 w 660693"/>
              <a:gd name="connsiteY84" fmla="*/ 249698 h 494967"/>
              <a:gd name="connsiteX85" fmla="*/ 629737 w 660693"/>
              <a:gd name="connsiteY85" fmla="*/ 252080 h 494967"/>
              <a:gd name="connsiteX86" fmla="*/ 610687 w 660693"/>
              <a:gd name="connsiteY86" fmla="*/ 254461 h 494967"/>
              <a:gd name="connsiteX87" fmla="*/ 517818 w 660693"/>
              <a:gd name="connsiteY87" fmla="*/ 252080 h 494967"/>
              <a:gd name="connsiteX88" fmla="*/ 489243 w 660693"/>
              <a:gd name="connsiteY88" fmla="*/ 237792 h 494967"/>
              <a:gd name="connsiteX89" fmla="*/ 482099 w 660693"/>
              <a:gd name="connsiteY89" fmla="*/ 235411 h 494967"/>
              <a:gd name="connsiteX90" fmla="*/ 446381 w 660693"/>
              <a:gd name="connsiteY90" fmla="*/ 211598 h 494967"/>
              <a:gd name="connsiteX91" fmla="*/ 439237 w 660693"/>
              <a:gd name="connsiteY91" fmla="*/ 206836 h 494967"/>
              <a:gd name="connsiteX92" fmla="*/ 432093 w 660693"/>
              <a:gd name="connsiteY92" fmla="*/ 202073 h 494967"/>
              <a:gd name="connsiteX93" fmla="*/ 422568 w 660693"/>
              <a:gd name="connsiteY93" fmla="*/ 187786 h 494967"/>
              <a:gd name="connsiteX94" fmla="*/ 417806 w 660693"/>
              <a:gd name="connsiteY94" fmla="*/ 180642 h 494967"/>
              <a:gd name="connsiteX95" fmla="*/ 413043 w 660693"/>
              <a:gd name="connsiteY95" fmla="*/ 166355 h 494967"/>
              <a:gd name="connsiteX96" fmla="*/ 410662 w 660693"/>
              <a:gd name="connsiteY96" fmla="*/ 159211 h 494967"/>
              <a:gd name="connsiteX97" fmla="*/ 405899 w 660693"/>
              <a:gd name="connsiteY97" fmla="*/ 152067 h 494967"/>
              <a:gd name="connsiteX98" fmla="*/ 391612 w 660693"/>
              <a:gd name="connsiteY98" fmla="*/ 109205 h 494967"/>
              <a:gd name="connsiteX99" fmla="*/ 386849 w 660693"/>
              <a:gd name="connsiteY99" fmla="*/ 94917 h 494967"/>
              <a:gd name="connsiteX100" fmla="*/ 384468 w 660693"/>
              <a:gd name="connsiteY100" fmla="*/ 87773 h 494967"/>
              <a:gd name="connsiteX101" fmla="*/ 379706 w 660693"/>
              <a:gd name="connsiteY101" fmla="*/ 80630 h 494967"/>
              <a:gd name="connsiteX102" fmla="*/ 377324 w 660693"/>
              <a:gd name="connsiteY102" fmla="*/ 73486 h 494967"/>
              <a:gd name="connsiteX103" fmla="*/ 367799 w 660693"/>
              <a:gd name="connsiteY103" fmla="*/ 59198 h 494967"/>
              <a:gd name="connsiteX104" fmla="*/ 365418 w 660693"/>
              <a:gd name="connsiteY104" fmla="*/ 52055 h 494967"/>
              <a:gd name="connsiteX105" fmla="*/ 353512 w 660693"/>
              <a:gd name="connsiteY105" fmla="*/ 4430 h 49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660693" h="494967">
                <a:moveTo>
                  <a:pt x="353512" y="4430"/>
                </a:moveTo>
                <a:cubicBezTo>
                  <a:pt x="340415" y="-3507"/>
                  <a:pt x="338849" y="962"/>
                  <a:pt x="286837" y="4430"/>
                </a:cubicBezTo>
                <a:cubicBezTo>
                  <a:pt x="280452" y="4856"/>
                  <a:pt x="274077" y="5632"/>
                  <a:pt x="267787" y="6811"/>
                </a:cubicBezTo>
                <a:cubicBezTo>
                  <a:pt x="261354" y="8017"/>
                  <a:pt x="254946" y="9503"/>
                  <a:pt x="248737" y="11573"/>
                </a:cubicBezTo>
                <a:lnTo>
                  <a:pt x="234449" y="16336"/>
                </a:lnTo>
                <a:cubicBezTo>
                  <a:pt x="232068" y="17130"/>
                  <a:pt x="229767" y="18225"/>
                  <a:pt x="227306" y="18717"/>
                </a:cubicBezTo>
                <a:cubicBezTo>
                  <a:pt x="223337" y="19511"/>
                  <a:pt x="219304" y="20033"/>
                  <a:pt x="215399" y="21098"/>
                </a:cubicBezTo>
                <a:cubicBezTo>
                  <a:pt x="210556" y="22419"/>
                  <a:pt x="205982" y="24644"/>
                  <a:pt x="201112" y="25861"/>
                </a:cubicBezTo>
                <a:cubicBezTo>
                  <a:pt x="194762" y="27448"/>
                  <a:pt x="188271" y="28553"/>
                  <a:pt x="182062" y="30623"/>
                </a:cubicBezTo>
                <a:lnTo>
                  <a:pt x="160631" y="37767"/>
                </a:lnTo>
                <a:lnTo>
                  <a:pt x="146343" y="42530"/>
                </a:lnTo>
                <a:lnTo>
                  <a:pt x="139199" y="44911"/>
                </a:lnTo>
                <a:lnTo>
                  <a:pt x="117768" y="59198"/>
                </a:lnTo>
                <a:lnTo>
                  <a:pt x="110624" y="63961"/>
                </a:lnTo>
                <a:lnTo>
                  <a:pt x="103481" y="68723"/>
                </a:lnTo>
                <a:cubicBezTo>
                  <a:pt x="94680" y="81924"/>
                  <a:pt x="103754" y="71482"/>
                  <a:pt x="91574" y="78248"/>
                </a:cubicBezTo>
                <a:cubicBezTo>
                  <a:pt x="86571" y="81028"/>
                  <a:pt x="77287" y="87773"/>
                  <a:pt x="77287" y="87773"/>
                </a:cubicBezTo>
                <a:cubicBezTo>
                  <a:pt x="63636" y="108249"/>
                  <a:pt x="81813" y="84152"/>
                  <a:pt x="65381" y="97298"/>
                </a:cubicBezTo>
                <a:cubicBezTo>
                  <a:pt x="49995" y="109607"/>
                  <a:pt x="71428" y="100839"/>
                  <a:pt x="53474" y="106823"/>
                </a:cubicBezTo>
                <a:cubicBezTo>
                  <a:pt x="52680" y="109204"/>
                  <a:pt x="52661" y="112007"/>
                  <a:pt x="51093" y="113967"/>
                </a:cubicBezTo>
                <a:cubicBezTo>
                  <a:pt x="49305" y="116202"/>
                  <a:pt x="45466" y="116303"/>
                  <a:pt x="43949" y="118730"/>
                </a:cubicBezTo>
                <a:cubicBezTo>
                  <a:pt x="41288" y="122987"/>
                  <a:pt x="40774" y="128255"/>
                  <a:pt x="39187" y="133017"/>
                </a:cubicBezTo>
                <a:cubicBezTo>
                  <a:pt x="38282" y="135732"/>
                  <a:pt x="36012" y="137780"/>
                  <a:pt x="34424" y="140161"/>
                </a:cubicBezTo>
                <a:cubicBezTo>
                  <a:pt x="27852" y="159877"/>
                  <a:pt x="32446" y="150272"/>
                  <a:pt x="20137" y="168736"/>
                </a:cubicBezTo>
                <a:lnTo>
                  <a:pt x="15374" y="175880"/>
                </a:lnTo>
                <a:cubicBezTo>
                  <a:pt x="9707" y="192882"/>
                  <a:pt x="13397" y="185990"/>
                  <a:pt x="5849" y="197311"/>
                </a:cubicBezTo>
                <a:cubicBezTo>
                  <a:pt x="-4832" y="240041"/>
                  <a:pt x="1563" y="210889"/>
                  <a:pt x="5849" y="311611"/>
                </a:cubicBezTo>
                <a:cubicBezTo>
                  <a:pt x="5956" y="314119"/>
                  <a:pt x="7012" y="316561"/>
                  <a:pt x="8231" y="318755"/>
                </a:cubicBezTo>
                <a:cubicBezTo>
                  <a:pt x="16402" y="333462"/>
                  <a:pt x="14465" y="330847"/>
                  <a:pt x="24899" y="337805"/>
                </a:cubicBezTo>
                <a:lnTo>
                  <a:pt x="39187" y="359236"/>
                </a:lnTo>
                <a:lnTo>
                  <a:pt x="43949" y="366380"/>
                </a:lnTo>
                <a:lnTo>
                  <a:pt x="48712" y="373523"/>
                </a:lnTo>
                <a:cubicBezTo>
                  <a:pt x="52897" y="386078"/>
                  <a:pt x="48327" y="375918"/>
                  <a:pt x="58237" y="387811"/>
                </a:cubicBezTo>
                <a:cubicBezTo>
                  <a:pt x="68158" y="399717"/>
                  <a:pt x="57046" y="390987"/>
                  <a:pt x="70143" y="399717"/>
                </a:cubicBezTo>
                <a:cubicBezTo>
                  <a:pt x="78944" y="412917"/>
                  <a:pt x="69871" y="402477"/>
                  <a:pt x="82049" y="409242"/>
                </a:cubicBezTo>
                <a:cubicBezTo>
                  <a:pt x="82061" y="409249"/>
                  <a:pt x="99903" y="421145"/>
                  <a:pt x="103481" y="423530"/>
                </a:cubicBezTo>
                <a:cubicBezTo>
                  <a:pt x="105862" y="425117"/>
                  <a:pt x="107909" y="427387"/>
                  <a:pt x="110624" y="428292"/>
                </a:cubicBezTo>
                <a:lnTo>
                  <a:pt x="117768" y="430673"/>
                </a:lnTo>
                <a:cubicBezTo>
                  <a:pt x="122531" y="433848"/>
                  <a:pt x="126626" y="438387"/>
                  <a:pt x="132056" y="440198"/>
                </a:cubicBezTo>
                <a:cubicBezTo>
                  <a:pt x="134437" y="440992"/>
                  <a:pt x="136954" y="441457"/>
                  <a:pt x="139199" y="442580"/>
                </a:cubicBezTo>
                <a:cubicBezTo>
                  <a:pt x="141759" y="443860"/>
                  <a:pt x="143728" y="446180"/>
                  <a:pt x="146343" y="447342"/>
                </a:cubicBezTo>
                <a:cubicBezTo>
                  <a:pt x="150931" y="449381"/>
                  <a:pt x="155868" y="450517"/>
                  <a:pt x="160631" y="452105"/>
                </a:cubicBezTo>
                <a:lnTo>
                  <a:pt x="174918" y="456867"/>
                </a:lnTo>
                <a:cubicBezTo>
                  <a:pt x="174923" y="456869"/>
                  <a:pt x="189202" y="461627"/>
                  <a:pt x="189206" y="461630"/>
                </a:cubicBezTo>
                <a:cubicBezTo>
                  <a:pt x="200525" y="469176"/>
                  <a:pt x="193635" y="465488"/>
                  <a:pt x="210637" y="471155"/>
                </a:cubicBezTo>
                <a:lnTo>
                  <a:pt x="217781" y="473536"/>
                </a:lnTo>
                <a:cubicBezTo>
                  <a:pt x="220162" y="474330"/>
                  <a:pt x="222463" y="475425"/>
                  <a:pt x="224924" y="475917"/>
                </a:cubicBezTo>
                <a:cubicBezTo>
                  <a:pt x="245877" y="480107"/>
                  <a:pt x="227911" y="476743"/>
                  <a:pt x="253499" y="480680"/>
                </a:cubicBezTo>
                <a:cubicBezTo>
                  <a:pt x="258271" y="481414"/>
                  <a:pt x="263074" y="482014"/>
                  <a:pt x="267787" y="483061"/>
                </a:cubicBezTo>
                <a:cubicBezTo>
                  <a:pt x="270237" y="483605"/>
                  <a:pt x="272509" y="484782"/>
                  <a:pt x="274931" y="485442"/>
                </a:cubicBezTo>
                <a:cubicBezTo>
                  <a:pt x="281246" y="487164"/>
                  <a:pt x="287631" y="488617"/>
                  <a:pt x="293981" y="490205"/>
                </a:cubicBezTo>
                <a:lnTo>
                  <a:pt x="303506" y="492586"/>
                </a:lnTo>
                <a:lnTo>
                  <a:pt x="313031" y="494967"/>
                </a:lnTo>
                <a:cubicBezTo>
                  <a:pt x="329700" y="494173"/>
                  <a:pt x="346392" y="493775"/>
                  <a:pt x="363037" y="492586"/>
                </a:cubicBezTo>
                <a:cubicBezTo>
                  <a:pt x="370643" y="492043"/>
                  <a:pt x="398829" y="487005"/>
                  <a:pt x="403518" y="485442"/>
                </a:cubicBezTo>
                <a:cubicBezTo>
                  <a:pt x="405899" y="484648"/>
                  <a:pt x="408227" y="483670"/>
                  <a:pt x="410662" y="483061"/>
                </a:cubicBezTo>
                <a:cubicBezTo>
                  <a:pt x="414588" y="482079"/>
                  <a:pt x="418624" y="481590"/>
                  <a:pt x="422568" y="480680"/>
                </a:cubicBezTo>
                <a:cubicBezTo>
                  <a:pt x="466716" y="470492"/>
                  <a:pt x="426717" y="479834"/>
                  <a:pt x="448762" y="473536"/>
                </a:cubicBezTo>
                <a:cubicBezTo>
                  <a:pt x="451909" y="472637"/>
                  <a:pt x="455152" y="472095"/>
                  <a:pt x="458287" y="471155"/>
                </a:cubicBezTo>
                <a:cubicBezTo>
                  <a:pt x="463095" y="469712"/>
                  <a:pt x="468397" y="469177"/>
                  <a:pt x="472574" y="466392"/>
                </a:cubicBezTo>
                <a:lnTo>
                  <a:pt x="486862" y="456867"/>
                </a:lnTo>
                <a:cubicBezTo>
                  <a:pt x="489243" y="455280"/>
                  <a:pt x="491291" y="453010"/>
                  <a:pt x="494006" y="452105"/>
                </a:cubicBezTo>
                <a:cubicBezTo>
                  <a:pt x="496387" y="451311"/>
                  <a:pt x="498904" y="450846"/>
                  <a:pt x="501149" y="449723"/>
                </a:cubicBezTo>
                <a:cubicBezTo>
                  <a:pt x="503709" y="448443"/>
                  <a:pt x="505733" y="446241"/>
                  <a:pt x="508293" y="444961"/>
                </a:cubicBezTo>
                <a:cubicBezTo>
                  <a:pt x="515278" y="441469"/>
                  <a:pt x="525214" y="441451"/>
                  <a:pt x="532106" y="440198"/>
                </a:cubicBezTo>
                <a:cubicBezTo>
                  <a:pt x="538687" y="439001"/>
                  <a:pt x="542651" y="437477"/>
                  <a:pt x="548774" y="435436"/>
                </a:cubicBezTo>
                <a:lnTo>
                  <a:pt x="563062" y="425911"/>
                </a:lnTo>
                <a:lnTo>
                  <a:pt x="570206" y="421148"/>
                </a:lnTo>
                <a:cubicBezTo>
                  <a:pt x="576555" y="402102"/>
                  <a:pt x="567032" y="424322"/>
                  <a:pt x="579731" y="411623"/>
                </a:cubicBezTo>
                <a:cubicBezTo>
                  <a:pt x="581506" y="409848"/>
                  <a:pt x="580544" y="406440"/>
                  <a:pt x="582112" y="404480"/>
                </a:cubicBezTo>
                <a:cubicBezTo>
                  <a:pt x="583900" y="402245"/>
                  <a:pt x="586875" y="401305"/>
                  <a:pt x="589256" y="399717"/>
                </a:cubicBezTo>
                <a:cubicBezTo>
                  <a:pt x="590050" y="397336"/>
                  <a:pt x="590418" y="394767"/>
                  <a:pt x="591637" y="392573"/>
                </a:cubicBezTo>
                <a:cubicBezTo>
                  <a:pt x="594417" y="387570"/>
                  <a:pt x="601162" y="378286"/>
                  <a:pt x="601162" y="378286"/>
                </a:cubicBezTo>
                <a:cubicBezTo>
                  <a:pt x="607147" y="360329"/>
                  <a:pt x="598377" y="381767"/>
                  <a:pt x="610687" y="366380"/>
                </a:cubicBezTo>
                <a:cubicBezTo>
                  <a:pt x="612255" y="364420"/>
                  <a:pt x="611849" y="361430"/>
                  <a:pt x="613068" y="359236"/>
                </a:cubicBezTo>
                <a:cubicBezTo>
                  <a:pt x="613086" y="359204"/>
                  <a:pt x="624964" y="341392"/>
                  <a:pt x="627356" y="337805"/>
                </a:cubicBezTo>
                <a:cubicBezTo>
                  <a:pt x="628944" y="335424"/>
                  <a:pt x="631213" y="333376"/>
                  <a:pt x="632118" y="330661"/>
                </a:cubicBezTo>
                <a:cubicBezTo>
                  <a:pt x="635404" y="320802"/>
                  <a:pt x="633107" y="325605"/>
                  <a:pt x="639262" y="316373"/>
                </a:cubicBezTo>
                <a:cubicBezTo>
                  <a:pt x="644929" y="299371"/>
                  <a:pt x="641239" y="306263"/>
                  <a:pt x="648787" y="294942"/>
                </a:cubicBezTo>
                <a:cubicBezTo>
                  <a:pt x="650374" y="290180"/>
                  <a:pt x="652331" y="285525"/>
                  <a:pt x="653549" y="280655"/>
                </a:cubicBezTo>
                <a:cubicBezTo>
                  <a:pt x="656540" y="268695"/>
                  <a:pt x="654896" y="274235"/>
                  <a:pt x="658312" y="263986"/>
                </a:cubicBezTo>
                <a:cubicBezTo>
                  <a:pt x="659106" y="258430"/>
                  <a:pt x="660693" y="252930"/>
                  <a:pt x="660693" y="247317"/>
                </a:cubicBezTo>
                <a:cubicBezTo>
                  <a:pt x="660693" y="244807"/>
                  <a:pt x="660747" y="240782"/>
                  <a:pt x="658312" y="240173"/>
                </a:cubicBezTo>
                <a:cubicBezTo>
                  <a:pt x="655535" y="239479"/>
                  <a:pt x="653783" y="243774"/>
                  <a:pt x="651168" y="244936"/>
                </a:cubicBezTo>
                <a:cubicBezTo>
                  <a:pt x="646581" y="246975"/>
                  <a:pt x="641643" y="248111"/>
                  <a:pt x="636881" y="249698"/>
                </a:cubicBezTo>
                <a:cubicBezTo>
                  <a:pt x="634500" y="250492"/>
                  <a:pt x="632228" y="251769"/>
                  <a:pt x="629737" y="252080"/>
                </a:cubicBezTo>
                <a:lnTo>
                  <a:pt x="610687" y="254461"/>
                </a:lnTo>
                <a:cubicBezTo>
                  <a:pt x="579731" y="253667"/>
                  <a:pt x="548716" y="254140"/>
                  <a:pt x="517818" y="252080"/>
                </a:cubicBezTo>
                <a:cubicBezTo>
                  <a:pt x="497577" y="250731"/>
                  <a:pt x="508305" y="244145"/>
                  <a:pt x="489243" y="237792"/>
                </a:cubicBezTo>
                <a:lnTo>
                  <a:pt x="482099" y="235411"/>
                </a:lnTo>
                <a:lnTo>
                  <a:pt x="446381" y="211598"/>
                </a:lnTo>
                <a:lnTo>
                  <a:pt x="439237" y="206836"/>
                </a:lnTo>
                <a:lnTo>
                  <a:pt x="432093" y="202073"/>
                </a:lnTo>
                <a:lnTo>
                  <a:pt x="422568" y="187786"/>
                </a:lnTo>
                <a:cubicBezTo>
                  <a:pt x="420981" y="185405"/>
                  <a:pt x="418711" y="183357"/>
                  <a:pt x="417806" y="180642"/>
                </a:cubicBezTo>
                <a:lnTo>
                  <a:pt x="413043" y="166355"/>
                </a:lnTo>
                <a:cubicBezTo>
                  <a:pt x="412249" y="163974"/>
                  <a:pt x="412054" y="161299"/>
                  <a:pt x="410662" y="159211"/>
                </a:cubicBezTo>
                <a:lnTo>
                  <a:pt x="405899" y="152067"/>
                </a:lnTo>
                <a:lnTo>
                  <a:pt x="391612" y="109205"/>
                </a:lnTo>
                <a:lnTo>
                  <a:pt x="386849" y="94917"/>
                </a:lnTo>
                <a:cubicBezTo>
                  <a:pt x="386055" y="92536"/>
                  <a:pt x="385860" y="89862"/>
                  <a:pt x="384468" y="87773"/>
                </a:cubicBezTo>
                <a:cubicBezTo>
                  <a:pt x="382881" y="85392"/>
                  <a:pt x="380986" y="83189"/>
                  <a:pt x="379706" y="80630"/>
                </a:cubicBezTo>
                <a:cubicBezTo>
                  <a:pt x="378583" y="78385"/>
                  <a:pt x="378543" y="75680"/>
                  <a:pt x="377324" y="73486"/>
                </a:cubicBezTo>
                <a:cubicBezTo>
                  <a:pt x="374544" y="68482"/>
                  <a:pt x="367799" y="59198"/>
                  <a:pt x="367799" y="59198"/>
                </a:cubicBezTo>
                <a:cubicBezTo>
                  <a:pt x="367005" y="56817"/>
                  <a:pt x="366637" y="54249"/>
                  <a:pt x="365418" y="52055"/>
                </a:cubicBezTo>
                <a:cubicBezTo>
                  <a:pt x="355453" y="34117"/>
                  <a:pt x="366609" y="12367"/>
                  <a:pt x="353512" y="4430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43D75A-5DCF-48F8-B2A1-C92655F2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Coronavirus Testing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2696BF-A28E-40E1-9026-68B5BBBFD3C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be the event where a person is infected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be the event where a person tests positive. Then we know: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Using this information, we want to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/>
                  <a:t>, i.e. the chance that if a person tests positive that they have Coronavirus.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We know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0.009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0.207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=0.044</m:t>
                    </m:r>
                  </m:oMath>
                </a14:m>
                <a:r>
                  <a:rPr lang="en-US"/>
                  <a:t>, i.e. 4.4%.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2696BF-A28E-40E1-9026-68B5BBBFD3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CEB66F-9189-4561-8469-2D14CE9835EC}"/>
                  </a:ext>
                </a:extLst>
              </p:cNvPr>
              <p:cNvSpPr txBox="1"/>
              <p:nvPr/>
            </p:nvSpPr>
            <p:spPr>
              <a:xfrm>
                <a:off x="1169336" y="1362960"/>
                <a:ext cx="1778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200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CEB66F-9189-4561-8469-2D14CE983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336" y="1362960"/>
                <a:ext cx="177800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ABBA3A-906F-40B6-96EF-EB4625B84F3D}"/>
                  </a:ext>
                </a:extLst>
              </p:cNvPr>
              <p:cNvSpPr txBox="1"/>
              <p:nvPr/>
            </p:nvSpPr>
            <p:spPr>
              <a:xfrm>
                <a:off x="2991786" y="1359815"/>
                <a:ext cx="26543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sz="200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ABBA3A-906F-40B6-96EF-EB4625B84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786" y="1359815"/>
                <a:ext cx="2654300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7942B-EEA9-4120-93B2-4A90E76EB7C6}"/>
                  </a:ext>
                </a:extLst>
              </p:cNvPr>
              <p:cNvSpPr txBox="1"/>
              <p:nvPr/>
            </p:nvSpPr>
            <p:spPr>
              <a:xfrm>
                <a:off x="5011086" y="1344655"/>
                <a:ext cx="2654300" cy="40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sz="200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7942B-EEA9-4120-93B2-4A90E76EB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086" y="1344655"/>
                <a:ext cx="2654300" cy="400815"/>
              </a:xfrm>
              <a:prstGeom prst="rect">
                <a:avLst/>
              </a:prstGeom>
              <a:blipFill>
                <a:blip r:embed="rId5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9E91DE8-99F4-45A2-9F18-16DF38A5B21D}"/>
              </a:ext>
            </a:extLst>
          </p:cNvPr>
          <p:cNvSpPr/>
          <p:nvPr/>
        </p:nvSpPr>
        <p:spPr>
          <a:xfrm>
            <a:off x="7504314" y="3664297"/>
            <a:ext cx="469900" cy="6637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D0F7A6-0E5C-4BFB-97DC-2F93191B18D3}"/>
              </a:ext>
            </a:extLst>
          </p:cNvPr>
          <p:cNvSpPr/>
          <p:nvPr/>
        </p:nvSpPr>
        <p:spPr>
          <a:xfrm>
            <a:off x="7154276" y="4082762"/>
            <a:ext cx="663780" cy="5007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0FEB4F-14FE-4EC2-BE21-3C137E87E08E}"/>
                  </a:ext>
                </a:extLst>
              </p:cNvPr>
              <p:cNvSpPr txBox="1"/>
              <p:nvPr/>
            </p:nvSpPr>
            <p:spPr>
              <a:xfrm>
                <a:off x="7813375" y="4734531"/>
                <a:ext cx="15088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0FEB4F-14FE-4EC2-BE21-3C137E87E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375" y="4734531"/>
                <a:ext cx="150880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AF6DF4-73D2-4466-9AB6-A32B9D5CB052}"/>
                  </a:ext>
                </a:extLst>
              </p:cNvPr>
              <p:cNvSpPr txBox="1"/>
              <p:nvPr/>
            </p:nvSpPr>
            <p:spPr>
              <a:xfrm>
                <a:off x="5188140" y="4063491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AF6DF4-73D2-4466-9AB6-A32B9D5CB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40" y="4063491"/>
                <a:ext cx="211607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1D3B7B-9731-4F85-BF1E-07FB6F75BAC4}"/>
              </a:ext>
            </a:extLst>
          </p:cNvPr>
          <p:cNvSpPr/>
          <p:nvPr/>
        </p:nvSpPr>
        <p:spPr>
          <a:xfrm>
            <a:off x="7519606" y="4092349"/>
            <a:ext cx="293769" cy="225420"/>
          </a:xfrm>
          <a:custGeom>
            <a:avLst/>
            <a:gdLst>
              <a:gd name="connsiteX0" fmla="*/ 25791 w 293769"/>
              <a:gd name="connsiteY0" fmla="*/ 226 h 225420"/>
              <a:gd name="connsiteX1" fmla="*/ 9916 w 293769"/>
              <a:gd name="connsiteY1" fmla="*/ 3401 h 225420"/>
              <a:gd name="connsiteX2" fmla="*/ 391 w 293769"/>
              <a:gd name="connsiteY2" fmla="*/ 6576 h 225420"/>
              <a:gd name="connsiteX3" fmla="*/ 3566 w 293769"/>
              <a:gd name="connsiteY3" fmla="*/ 16101 h 225420"/>
              <a:gd name="connsiteX4" fmla="*/ 9916 w 293769"/>
              <a:gd name="connsiteY4" fmla="*/ 25626 h 225420"/>
              <a:gd name="connsiteX5" fmla="*/ 13091 w 293769"/>
              <a:gd name="connsiteY5" fmla="*/ 35151 h 225420"/>
              <a:gd name="connsiteX6" fmla="*/ 19441 w 293769"/>
              <a:gd name="connsiteY6" fmla="*/ 44676 h 225420"/>
              <a:gd name="connsiteX7" fmla="*/ 25791 w 293769"/>
              <a:gd name="connsiteY7" fmla="*/ 63726 h 225420"/>
              <a:gd name="connsiteX8" fmla="*/ 35316 w 293769"/>
              <a:gd name="connsiteY8" fmla="*/ 82776 h 225420"/>
              <a:gd name="connsiteX9" fmla="*/ 41666 w 293769"/>
              <a:gd name="connsiteY9" fmla="*/ 92301 h 225420"/>
              <a:gd name="connsiteX10" fmla="*/ 51191 w 293769"/>
              <a:gd name="connsiteY10" fmla="*/ 120876 h 225420"/>
              <a:gd name="connsiteX11" fmla="*/ 54366 w 293769"/>
              <a:gd name="connsiteY11" fmla="*/ 130401 h 225420"/>
              <a:gd name="connsiteX12" fmla="*/ 63891 w 293769"/>
              <a:gd name="connsiteY12" fmla="*/ 136751 h 225420"/>
              <a:gd name="connsiteX13" fmla="*/ 73416 w 293769"/>
              <a:gd name="connsiteY13" fmla="*/ 155801 h 225420"/>
              <a:gd name="connsiteX14" fmla="*/ 82941 w 293769"/>
              <a:gd name="connsiteY14" fmla="*/ 162151 h 225420"/>
              <a:gd name="connsiteX15" fmla="*/ 98816 w 293769"/>
              <a:gd name="connsiteY15" fmla="*/ 174851 h 225420"/>
              <a:gd name="connsiteX16" fmla="*/ 117866 w 293769"/>
              <a:gd name="connsiteY16" fmla="*/ 187551 h 225420"/>
              <a:gd name="connsiteX17" fmla="*/ 146441 w 293769"/>
              <a:gd name="connsiteY17" fmla="*/ 206601 h 225420"/>
              <a:gd name="connsiteX18" fmla="*/ 175016 w 293769"/>
              <a:gd name="connsiteY18" fmla="*/ 219301 h 225420"/>
              <a:gd name="connsiteX19" fmla="*/ 184541 w 293769"/>
              <a:gd name="connsiteY19" fmla="*/ 222476 h 225420"/>
              <a:gd name="connsiteX20" fmla="*/ 289316 w 293769"/>
              <a:gd name="connsiteY20" fmla="*/ 219301 h 225420"/>
              <a:gd name="connsiteX21" fmla="*/ 286141 w 293769"/>
              <a:gd name="connsiteY21" fmla="*/ 184376 h 225420"/>
              <a:gd name="connsiteX22" fmla="*/ 276616 w 293769"/>
              <a:gd name="connsiteY22" fmla="*/ 165326 h 225420"/>
              <a:gd name="connsiteX23" fmla="*/ 267091 w 293769"/>
              <a:gd name="connsiteY23" fmla="*/ 158976 h 225420"/>
              <a:gd name="connsiteX24" fmla="*/ 254391 w 293769"/>
              <a:gd name="connsiteY24" fmla="*/ 143101 h 225420"/>
              <a:gd name="connsiteX25" fmla="*/ 241691 w 293769"/>
              <a:gd name="connsiteY25" fmla="*/ 127226 h 225420"/>
              <a:gd name="connsiteX26" fmla="*/ 225816 w 293769"/>
              <a:gd name="connsiteY26" fmla="*/ 108176 h 225420"/>
              <a:gd name="connsiteX27" fmla="*/ 216291 w 293769"/>
              <a:gd name="connsiteY27" fmla="*/ 101826 h 225420"/>
              <a:gd name="connsiteX28" fmla="*/ 203591 w 293769"/>
              <a:gd name="connsiteY28" fmla="*/ 73251 h 225420"/>
              <a:gd name="connsiteX29" fmla="*/ 175016 w 293769"/>
              <a:gd name="connsiteY29" fmla="*/ 60551 h 225420"/>
              <a:gd name="connsiteX30" fmla="*/ 136916 w 293769"/>
              <a:gd name="connsiteY30" fmla="*/ 47851 h 225420"/>
              <a:gd name="connsiteX31" fmla="*/ 127391 w 293769"/>
              <a:gd name="connsiteY31" fmla="*/ 44676 h 225420"/>
              <a:gd name="connsiteX32" fmla="*/ 117866 w 293769"/>
              <a:gd name="connsiteY32" fmla="*/ 41501 h 225420"/>
              <a:gd name="connsiteX33" fmla="*/ 98816 w 293769"/>
              <a:gd name="connsiteY33" fmla="*/ 28801 h 225420"/>
              <a:gd name="connsiteX34" fmla="*/ 89291 w 293769"/>
              <a:gd name="connsiteY34" fmla="*/ 22451 h 225420"/>
              <a:gd name="connsiteX35" fmla="*/ 70241 w 293769"/>
              <a:gd name="connsiteY35" fmla="*/ 16101 h 225420"/>
              <a:gd name="connsiteX36" fmla="*/ 60716 w 293769"/>
              <a:gd name="connsiteY36" fmla="*/ 9751 h 225420"/>
              <a:gd name="connsiteX37" fmla="*/ 25791 w 293769"/>
              <a:gd name="connsiteY37" fmla="*/ 226 h 22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93769" h="225420">
                <a:moveTo>
                  <a:pt x="25791" y="226"/>
                </a:moveTo>
                <a:cubicBezTo>
                  <a:pt x="17324" y="-832"/>
                  <a:pt x="15151" y="2092"/>
                  <a:pt x="9916" y="3401"/>
                </a:cubicBezTo>
                <a:cubicBezTo>
                  <a:pt x="6669" y="4213"/>
                  <a:pt x="1888" y="3583"/>
                  <a:pt x="391" y="6576"/>
                </a:cubicBezTo>
                <a:cubicBezTo>
                  <a:pt x="-1106" y="9569"/>
                  <a:pt x="2069" y="13108"/>
                  <a:pt x="3566" y="16101"/>
                </a:cubicBezTo>
                <a:cubicBezTo>
                  <a:pt x="5273" y="19514"/>
                  <a:pt x="8209" y="22213"/>
                  <a:pt x="9916" y="25626"/>
                </a:cubicBezTo>
                <a:cubicBezTo>
                  <a:pt x="11413" y="28619"/>
                  <a:pt x="11594" y="32158"/>
                  <a:pt x="13091" y="35151"/>
                </a:cubicBezTo>
                <a:cubicBezTo>
                  <a:pt x="14798" y="38564"/>
                  <a:pt x="17891" y="41189"/>
                  <a:pt x="19441" y="44676"/>
                </a:cubicBezTo>
                <a:cubicBezTo>
                  <a:pt x="22159" y="50793"/>
                  <a:pt x="22078" y="58157"/>
                  <a:pt x="25791" y="63726"/>
                </a:cubicBezTo>
                <a:cubicBezTo>
                  <a:pt x="43989" y="91023"/>
                  <a:pt x="22171" y="56486"/>
                  <a:pt x="35316" y="82776"/>
                </a:cubicBezTo>
                <a:cubicBezTo>
                  <a:pt x="37023" y="86189"/>
                  <a:pt x="40116" y="88814"/>
                  <a:pt x="41666" y="92301"/>
                </a:cubicBezTo>
                <a:lnTo>
                  <a:pt x="51191" y="120876"/>
                </a:lnTo>
                <a:cubicBezTo>
                  <a:pt x="52249" y="124051"/>
                  <a:pt x="51581" y="128545"/>
                  <a:pt x="54366" y="130401"/>
                </a:cubicBezTo>
                <a:lnTo>
                  <a:pt x="63891" y="136751"/>
                </a:lnTo>
                <a:cubicBezTo>
                  <a:pt x="66473" y="144498"/>
                  <a:pt x="67261" y="149646"/>
                  <a:pt x="73416" y="155801"/>
                </a:cubicBezTo>
                <a:cubicBezTo>
                  <a:pt x="76114" y="158499"/>
                  <a:pt x="79766" y="160034"/>
                  <a:pt x="82941" y="162151"/>
                </a:cubicBezTo>
                <a:cubicBezTo>
                  <a:pt x="94674" y="179750"/>
                  <a:pt x="82578" y="165830"/>
                  <a:pt x="98816" y="174851"/>
                </a:cubicBezTo>
                <a:cubicBezTo>
                  <a:pt x="105487" y="178557"/>
                  <a:pt x="111516" y="183318"/>
                  <a:pt x="117866" y="187551"/>
                </a:cubicBezTo>
                <a:lnTo>
                  <a:pt x="146441" y="206601"/>
                </a:lnTo>
                <a:cubicBezTo>
                  <a:pt x="161535" y="216664"/>
                  <a:pt x="152346" y="211744"/>
                  <a:pt x="175016" y="219301"/>
                </a:cubicBezTo>
                <a:lnTo>
                  <a:pt x="184541" y="222476"/>
                </a:lnTo>
                <a:cubicBezTo>
                  <a:pt x="219466" y="221418"/>
                  <a:pt x="256600" y="231570"/>
                  <a:pt x="289316" y="219301"/>
                </a:cubicBezTo>
                <a:cubicBezTo>
                  <a:pt x="300261" y="215196"/>
                  <a:pt x="287794" y="195948"/>
                  <a:pt x="286141" y="184376"/>
                </a:cubicBezTo>
                <a:cubicBezTo>
                  <a:pt x="285280" y="178351"/>
                  <a:pt x="280808" y="169518"/>
                  <a:pt x="276616" y="165326"/>
                </a:cubicBezTo>
                <a:cubicBezTo>
                  <a:pt x="273918" y="162628"/>
                  <a:pt x="270266" y="161093"/>
                  <a:pt x="267091" y="158976"/>
                </a:cubicBezTo>
                <a:cubicBezTo>
                  <a:pt x="259111" y="135035"/>
                  <a:pt x="270804" y="163617"/>
                  <a:pt x="254391" y="143101"/>
                </a:cubicBezTo>
                <a:cubicBezTo>
                  <a:pt x="236864" y="121193"/>
                  <a:pt x="268988" y="145424"/>
                  <a:pt x="241691" y="127226"/>
                </a:cubicBezTo>
                <a:cubicBezTo>
                  <a:pt x="235447" y="117860"/>
                  <a:pt x="234983" y="115816"/>
                  <a:pt x="225816" y="108176"/>
                </a:cubicBezTo>
                <a:cubicBezTo>
                  <a:pt x="222885" y="105733"/>
                  <a:pt x="219466" y="103943"/>
                  <a:pt x="216291" y="101826"/>
                </a:cubicBezTo>
                <a:cubicBezTo>
                  <a:pt x="213147" y="92395"/>
                  <a:pt x="211138" y="80798"/>
                  <a:pt x="203591" y="73251"/>
                </a:cubicBezTo>
                <a:cubicBezTo>
                  <a:pt x="196044" y="65704"/>
                  <a:pt x="184447" y="63695"/>
                  <a:pt x="175016" y="60551"/>
                </a:cubicBezTo>
                <a:lnTo>
                  <a:pt x="136916" y="47851"/>
                </a:lnTo>
                <a:lnTo>
                  <a:pt x="127391" y="44676"/>
                </a:lnTo>
                <a:cubicBezTo>
                  <a:pt x="124216" y="43618"/>
                  <a:pt x="120651" y="43357"/>
                  <a:pt x="117866" y="41501"/>
                </a:cubicBezTo>
                <a:lnTo>
                  <a:pt x="98816" y="28801"/>
                </a:lnTo>
                <a:cubicBezTo>
                  <a:pt x="95641" y="26684"/>
                  <a:pt x="92911" y="23658"/>
                  <a:pt x="89291" y="22451"/>
                </a:cubicBezTo>
                <a:cubicBezTo>
                  <a:pt x="82941" y="20334"/>
                  <a:pt x="75810" y="19814"/>
                  <a:pt x="70241" y="16101"/>
                </a:cubicBezTo>
                <a:cubicBezTo>
                  <a:pt x="67066" y="13984"/>
                  <a:pt x="64223" y="11254"/>
                  <a:pt x="60716" y="9751"/>
                </a:cubicBezTo>
                <a:cubicBezTo>
                  <a:pt x="51511" y="5806"/>
                  <a:pt x="34258" y="1284"/>
                  <a:pt x="25791" y="226"/>
                </a:cubicBez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B69C8E-9001-4145-B1FA-40CC8374B86E}"/>
              </a:ext>
            </a:extLst>
          </p:cNvPr>
          <p:cNvCxnSpPr>
            <a:cxnSpLocks/>
          </p:cNvCxnSpPr>
          <p:nvPr/>
        </p:nvCxnSpPr>
        <p:spPr>
          <a:xfrm flipH="1" flipV="1">
            <a:off x="7709764" y="4242288"/>
            <a:ext cx="564873" cy="58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1754C7-1542-4B93-BBCE-AF19F1767B61}"/>
              </a:ext>
            </a:extLst>
          </p:cNvPr>
          <p:cNvCxnSpPr>
            <a:cxnSpLocks/>
          </p:cNvCxnSpPr>
          <p:nvPr/>
        </p:nvCxnSpPr>
        <p:spPr>
          <a:xfrm flipV="1">
            <a:off x="6634885" y="4449362"/>
            <a:ext cx="697493" cy="32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DF4FC33-F66A-4745-8BAE-E3076653137E}"/>
              </a:ext>
            </a:extLst>
          </p:cNvPr>
          <p:cNvSpPr/>
          <p:nvPr/>
        </p:nvSpPr>
        <p:spPr>
          <a:xfrm>
            <a:off x="7333720" y="4184433"/>
            <a:ext cx="3048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B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3464E3-C463-4691-9A5A-BA9EC3A943EA}"/>
                  </a:ext>
                </a:extLst>
              </p:cNvPr>
              <p:cNvSpPr txBox="1"/>
              <p:nvPr/>
            </p:nvSpPr>
            <p:spPr>
              <a:xfrm>
                <a:off x="5780987" y="4734531"/>
                <a:ext cx="1508802" cy="308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3464E3-C463-4691-9A5A-BA9EC3A94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987" y="4734531"/>
                <a:ext cx="1508802" cy="3082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F7D55F8-00BC-4F36-96D0-68E2DC61094A}"/>
              </a:ext>
            </a:extLst>
          </p:cNvPr>
          <p:cNvSpPr/>
          <p:nvPr/>
        </p:nvSpPr>
        <p:spPr>
          <a:xfrm>
            <a:off x="152400" y="3483096"/>
            <a:ext cx="54558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In other words, even though the test has a </a:t>
            </a:r>
            <a:r>
              <a:rPr lang="en-US" sz="1800">
                <a:solidFill>
                  <a:schemeClr val="accent3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90% true positive rate </a:t>
            </a:r>
            <a:r>
              <a:rPr lang="en-US" sz="18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and only a </a:t>
            </a:r>
            <a:r>
              <a:rPr lang="en-US" sz="1800">
                <a:solidFill>
                  <a:schemeClr val="accent2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20% false positive rate</a:t>
            </a:r>
            <a:r>
              <a:rPr lang="en-US" sz="18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, if we get a positive result, we only have a 4.4% chance of having Coronavirus.</a:t>
            </a:r>
          </a:p>
        </p:txBody>
      </p:sp>
    </p:spTree>
    <p:extLst>
      <p:ext uri="{BB962C8B-B14F-4D97-AF65-F5344CB8AC3E}">
        <p14:creationId xmlns:p14="http://schemas.microsoft.com/office/powerpoint/2010/main" val="19835830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3D75A-5DCF-48F8-B2A1-C92655F2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…Or Entirely Symbolically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2696BF-A28E-40E1-9026-68B5BBBFD3C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We can also write what we’ve just done symbolically. Given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</m:oMath>
                </a14:m>
                <a:r>
                  <a:rPr lang="en-US"/>
                  <a:t>, we can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/>
                  <a:t> as follows: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We know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2696BF-A28E-40E1-9026-68B5BBBFD3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1F6004-29C7-4BBE-AF8E-8C1DE7434DA7}"/>
                  </a:ext>
                </a:extLst>
              </p:cNvPr>
              <p:cNvSpPr/>
              <p:nvPr/>
            </p:nvSpPr>
            <p:spPr>
              <a:xfrm>
                <a:off x="2743200" y="1504950"/>
                <a:ext cx="1274323" cy="7331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1F6004-29C7-4BBE-AF8E-8C1DE7434D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1504950"/>
                <a:ext cx="1274323" cy="7331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BDE749-C865-4524-BAC3-2AB8D9D3809B}"/>
                  </a:ext>
                </a:extLst>
              </p:cNvPr>
              <p:cNvSpPr/>
              <p:nvPr/>
            </p:nvSpPr>
            <p:spPr>
              <a:xfrm>
                <a:off x="3800405" y="2210090"/>
                <a:ext cx="2729016" cy="710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19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9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sz="19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9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90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BDE749-C865-4524-BAC3-2AB8D9D380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405" y="2210090"/>
                <a:ext cx="2729016" cy="710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DA77E54-4444-4823-A926-676774B6A29B}"/>
                  </a:ext>
                </a:extLst>
              </p:cNvPr>
              <p:cNvSpPr/>
              <p:nvPr/>
            </p:nvSpPr>
            <p:spPr>
              <a:xfrm>
                <a:off x="3777213" y="2937092"/>
                <a:ext cx="3056221" cy="7185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19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9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sz="19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19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9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9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90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DA77E54-4444-4823-A926-676774B6A2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213" y="2937092"/>
                <a:ext cx="3056221" cy="7185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1BEA3FD-B608-4CDD-B98E-037D7F5B0532}"/>
                  </a:ext>
                </a:extLst>
              </p:cNvPr>
              <p:cNvSpPr/>
              <p:nvPr/>
            </p:nvSpPr>
            <p:spPr>
              <a:xfrm>
                <a:off x="3747396" y="3671980"/>
                <a:ext cx="3504357" cy="7464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19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9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sz="19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19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9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9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9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acc>
                                <m:accPr>
                                  <m:chr m:val="̅"/>
                                  <m:ctrlPr>
                                    <a:rPr lang="en-US" sz="19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9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  <m:r>
                            <a:rPr lang="en-US" sz="19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19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900" b="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sz="19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90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1BEA3FD-B608-4CDD-B98E-037D7F5B0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396" y="3671980"/>
                <a:ext cx="3504357" cy="7464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D1E7B4A-9673-4832-B368-02E8ABE35CA4}"/>
                  </a:ext>
                </a:extLst>
              </p:cNvPr>
              <p:cNvSpPr/>
              <p:nvPr/>
            </p:nvSpPr>
            <p:spPr>
              <a:xfrm>
                <a:off x="3823596" y="1511097"/>
                <a:ext cx="1798249" cy="71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19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9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sz="19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90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D1E7B4A-9673-4832-B368-02E8ABE35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596" y="1511097"/>
                <a:ext cx="1798249" cy="7116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ADFB267-C743-5F99-C1CF-F8DFC625FCEB}"/>
                  </a:ext>
                </a:extLst>
              </p:cNvPr>
              <p:cNvSpPr/>
              <p:nvPr/>
            </p:nvSpPr>
            <p:spPr>
              <a:xfrm>
                <a:off x="3747396" y="4376247"/>
                <a:ext cx="4028090" cy="7584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19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9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sz="19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19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9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9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9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acc>
                                <m:accPr>
                                  <m:chr m:val="̅"/>
                                  <m:ctrlPr>
                                    <a:rPr lang="en-US" sz="19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9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sz="1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9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d>
                                <m:dPr>
                                  <m:ctrlPr>
                                    <a:rPr lang="en-US" sz="19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90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ADFB267-C743-5F99-C1CF-F8DFC625F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396" y="4376247"/>
                <a:ext cx="4028090" cy="7584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65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3D75A-5DCF-48F8-B2A1-C92655F2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…Or Entirely Symbolically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2696BF-A28E-40E1-9026-68B5BBBFD3C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We can also write what we’ve just done symbolically. Given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</m:oMath>
                </a14:m>
                <a:r>
                  <a:rPr lang="en-US"/>
                  <a:t>, we can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/>
                  <a:t> as follows: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We know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  <a:p>
                <a:pPr marL="0" indent="0">
                  <a:buNone/>
                </a:pPr>
                <a:r>
                  <a:rPr lang="en-US" sz="2000"/>
                  <a:t>Example: </a:t>
                </a:r>
              </a:p>
              <a:p>
                <a:pPr marL="0" indent="0">
                  <a:buNone/>
                </a:pPr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2696BF-A28E-40E1-9026-68B5BBBFD3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1BEA3FD-B608-4CDD-B98E-037D7F5B0532}"/>
                  </a:ext>
                </a:extLst>
              </p:cNvPr>
              <p:cNvSpPr/>
              <p:nvPr/>
            </p:nvSpPr>
            <p:spPr>
              <a:xfrm>
                <a:off x="2667000" y="1504950"/>
                <a:ext cx="5658024" cy="7934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1BEA3FD-B608-4CDD-B98E-037D7F5B0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504950"/>
                <a:ext cx="5658024" cy="7934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9BBAD2-07A6-488E-A9F6-F0D4261E0655}"/>
                  </a:ext>
                </a:extLst>
              </p:cNvPr>
              <p:cNvSpPr txBox="1"/>
              <p:nvPr/>
            </p:nvSpPr>
            <p:spPr>
              <a:xfrm>
                <a:off x="926448" y="3025072"/>
                <a:ext cx="1778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200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9BBAD2-07A6-488E-A9F6-F0D4261E0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48" y="3025072"/>
                <a:ext cx="177800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888B21-5D95-454F-8E2E-E09E7DE0BC14}"/>
                  </a:ext>
                </a:extLst>
              </p:cNvPr>
              <p:cNvSpPr txBox="1"/>
              <p:nvPr/>
            </p:nvSpPr>
            <p:spPr>
              <a:xfrm>
                <a:off x="2748898" y="3021927"/>
                <a:ext cx="26543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sz="200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888B21-5D95-454F-8E2E-E09E7DE0B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898" y="3021927"/>
                <a:ext cx="2654300" cy="400110"/>
              </a:xfrm>
              <a:prstGeom prst="rect">
                <a:avLst/>
              </a:prstGeom>
              <a:blipFill>
                <a:blip r:embed="rId5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9C0FE0-E0FA-43EC-BD61-35E2A7DD172A}"/>
                  </a:ext>
                </a:extLst>
              </p:cNvPr>
              <p:cNvSpPr txBox="1"/>
              <p:nvPr/>
            </p:nvSpPr>
            <p:spPr>
              <a:xfrm>
                <a:off x="4768198" y="3006767"/>
                <a:ext cx="2654300" cy="40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sz="200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9C0FE0-E0FA-43EC-BD61-35E2A7DD1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198" y="3006767"/>
                <a:ext cx="2654300" cy="400815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19B6EA-C81B-45A5-9857-26C8939C5D29}"/>
                  </a:ext>
                </a:extLst>
              </p:cNvPr>
              <p:cNvSpPr txBox="1"/>
              <p:nvPr/>
            </p:nvSpPr>
            <p:spPr>
              <a:xfrm>
                <a:off x="2200258" y="3602736"/>
                <a:ext cx="5199888" cy="1237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0.9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0.0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0.9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0.0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0.0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044</m:t>
                      </m:r>
                    </m:oMath>
                  </m:oMathPara>
                </a14:m>
                <a:endParaRPr lang="en-US" sz="2000"/>
              </a:p>
              <a:p>
                <a:endParaRPr lang="en-US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19B6EA-C81B-45A5-9857-26C8939C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258" y="3602736"/>
                <a:ext cx="5199888" cy="12372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97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3D75A-5DCF-48F8-B2A1-C92655F2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Bayes Rule and the Total Probability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696BF-A28E-40E1-9026-68B5BBBFD3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/>
              <a:t>We’ve just derived two commonly used formulas: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Bayes Rule: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Total Probability Rule: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9964DCB-72E0-4ACC-8268-3C38031CC1DA}"/>
                  </a:ext>
                </a:extLst>
              </p:cNvPr>
              <p:cNvSpPr/>
              <p:nvPr/>
            </p:nvSpPr>
            <p:spPr>
              <a:xfrm>
                <a:off x="1596643" y="1123950"/>
                <a:ext cx="2765757" cy="7331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9964DCB-72E0-4ACC-8268-3C38031CC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643" y="1123950"/>
                <a:ext cx="2765757" cy="7331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A31BD64-A812-42CF-B7BE-BA0379FC67B1}"/>
                  </a:ext>
                </a:extLst>
              </p:cNvPr>
              <p:cNvSpPr/>
              <p:nvPr/>
            </p:nvSpPr>
            <p:spPr>
              <a:xfrm>
                <a:off x="2732954" y="2419350"/>
                <a:ext cx="4858253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A31BD64-A812-42CF-B7BE-BA0379FC67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954" y="2419350"/>
                <a:ext cx="4858253" cy="439736"/>
              </a:xfrm>
              <a:prstGeom prst="rect">
                <a:avLst/>
              </a:prstGeom>
              <a:blipFill>
                <a:blip r:embed="rId3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9165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9272C-B739-342E-2717-C7F9737FA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AAC311-3B42-AA4F-3657-570F50909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Conditional Probabilities: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Conditional Probability of an Outcome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Conditional Probability of an Event</a:t>
            </a:r>
          </a:p>
          <a:p>
            <a:pPr marL="127000" indent="0">
              <a:buFont typeface="Roboto Light"/>
              <a:buNone/>
            </a:pPr>
            <a:r>
              <a:rPr lang="en-US" b="1">
                <a:solidFill>
                  <a:schemeClr val="accent3"/>
                </a:solidFill>
                <a:latin typeface="+mj-lt"/>
              </a:rPr>
              <a:t>Bayesian Inference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Bayes Rule and the Total Probability Rule (TPR)</a:t>
            </a:r>
          </a:p>
          <a:p>
            <a:r>
              <a:rPr lang="en-US" b="1">
                <a:solidFill>
                  <a:schemeClr val="accent3"/>
                </a:solidFill>
                <a:latin typeface="+mj-lt"/>
              </a:rPr>
              <a:t>Applications of Bayes and TPR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Generalized Bayes and TPR</a:t>
            </a:r>
          </a:p>
          <a:p>
            <a:pPr marL="127000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Combinations of Events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Independence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Intersections and The Product Rule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Product Rule Applications and Proof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Unions of Events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Unions of Events (Large N)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DD405B-C51D-5360-C3F3-2F13C10B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 of Bayes and TPR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EC10CF5-6D1E-E56A-ACD3-FF294AC7652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  <a:p>
            <a:r>
              <a:rPr lang="en-US" b="1"/>
              <a:t>Notes 14</a:t>
            </a:r>
          </a:p>
          <a:p>
            <a:r>
              <a:rPr lang="en-US"/>
              <a:t>Lecture 16/17, CS70 Fall 2025</a:t>
            </a:r>
          </a:p>
        </p:txBody>
      </p:sp>
    </p:spTree>
    <p:extLst>
      <p:ext uri="{BB962C8B-B14F-4D97-AF65-F5344CB8AC3E}">
        <p14:creationId xmlns:p14="http://schemas.microsoft.com/office/powerpoint/2010/main" val="6258386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F2D957-82AD-D679-116F-FA91FC9CA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87F56D-A697-28CE-E753-62ECEE984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Applying the Total Probability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991F719-5DAA-4009-5073-79D1904A6D1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7043" y="402200"/>
                <a:ext cx="8901785" cy="3416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>
                    <a:latin typeface="Inter Light" panose="02000503000000020004" pitchFamily="2" charset="0"/>
                    <a:ea typeface="Inter Light" panose="02000503000000020004" pitchFamily="2" charset="0"/>
                  </a:rPr>
                  <a:t>Suppose we have two shopping centers.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>
                    <a:latin typeface="Inter Light" panose="02000503000000020004" pitchFamily="2" charset="0"/>
                    <a:ea typeface="Inter Light" panose="02000503000000020004" pitchFamily="2" charset="0"/>
                  </a:rPr>
                  <a:t>Suppose we pick a center randomly with probability 50%, and then pick a restaurant from that center with equal probability.</a:t>
                </a:r>
              </a:p>
              <a:p>
                <a:pPr marL="285750" indent="-285750"/>
                <a:r>
                  <a:rPr lang="en-US">
                    <a:latin typeface="Inter Light" panose="02000503000000020004" pitchFamily="2" charset="0"/>
                    <a:ea typeface="Inter Light" panose="02000503000000020004" pitchFamily="2" charset="0"/>
                  </a:rPr>
                  <a:t>What is the probability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Inter Light" panose="02000503000000020004" pitchFamily="2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Inter Light" panose="02000503000000020004" pitchFamily="2" charset="0"/>
                      </a:rPr>
                      <m:t>(    )</m:t>
                    </m:r>
                  </m:oMath>
                </a14:m>
                <a:r>
                  <a:rPr lang="en-US">
                    <a:latin typeface="Inter Light" panose="02000503000000020004" pitchFamily="2" charset="0"/>
                    <a:ea typeface="Inter Light" panose="02000503000000020004" pitchFamily="2" charset="0"/>
                  </a:rPr>
                  <a:t> that we eat at a Moroccan restaurant?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991F719-5DAA-4009-5073-79D1904A6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043" y="402200"/>
                <a:ext cx="8901785" cy="3416400"/>
              </a:xfrm>
              <a:blipFill>
                <a:blip r:embed="rId2"/>
                <a:stretch>
                  <a:fillRect l="-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217A2223-8CA4-C7D0-955C-F1A51756ED09}"/>
              </a:ext>
            </a:extLst>
          </p:cNvPr>
          <p:cNvSpPr/>
          <p:nvPr/>
        </p:nvSpPr>
        <p:spPr>
          <a:xfrm>
            <a:off x="3173991" y="2673134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D86246-36D6-373D-4ECB-AD94DFC5B36F}"/>
              </a:ext>
            </a:extLst>
          </p:cNvPr>
          <p:cNvSpPr txBox="1"/>
          <p:nvPr/>
        </p:nvSpPr>
        <p:spPr>
          <a:xfrm>
            <a:off x="1276310" y="895350"/>
            <a:ext cx="21002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Shopping center 1: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Indian restaurants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Moroccan restaurants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1C846-F141-BC20-BFE1-CC984DF7B3BA}"/>
              </a:ext>
            </a:extLst>
          </p:cNvPr>
          <p:cNvSpPr txBox="1"/>
          <p:nvPr/>
        </p:nvSpPr>
        <p:spPr>
          <a:xfrm>
            <a:off x="5262523" y="895350"/>
            <a:ext cx="20072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Shopping center 2: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 Indian restaurant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 Moroccan restaurant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98F38B3-82A3-0C3E-CB6D-7CF49AC05DF7}"/>
              </a:ext>
            </a:extLst>
          </p:cNvPr>
          <p:cNvSpPr/>
          <p:nvPr/>
        </p:nvSpPr>
        <p:spPr>
          <a:xfrm>
            <a:off x="3339695" y="1375111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55A60-4B6E-24F5-6A04-E15580A4A6DE}"/>
              </a:ext>
            </a:extLst>
          </p:cNvPr>
          <p:cNvSpPr/>
          <p:nvPr/>
        </p:nvSpPr>
        <p:spPr>
          <a:xfrm>
            <a:off x="3574947" y="1375111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0DE1EA0-0EAF-C324-12AF-602A91E05CC8}"/>
              </a:ext>
            </a:extLst>
          </p:cNvPr>
          <p:cNvSpPr/>
          <p:nvPr/>
        </p:nvSpPr>
        <p:spPr>
          <a:xfrm>
            <a:off x="3810199" y="1375111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67058A1-B923-8621-14E0-C03556C27B2F}"/>
              </a:ext>
            </a:extLst>
          </p:cNvPr>
          <p:cNvSpPr/>
          <p:nvPr/>
        </p:nvSpPr>
        <p:spPr>
          <a:xfrm>
            <a:off x="3339695" y="1607708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5A0E6D-0B30-4511-8E71-93C993D001C0}"/>
              </a:ext>
            </a:extLst>
          </p:cNvPr>
          <p:cNvSpPr/>
          <p:nvPr/>
        </p:nvSpPr>
        <p:spPr>
          <a:xfrm>
            <a:off x="3574947" y="1607708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78317DE-F4BB-7BB7-242C-3AD848DDE9C9}"/>
              </a:ext>
            </a:extLst>
          </p:cNvPr>
          <p:cNvSpPr/>
          <p:nvPr/>
        </p:nvSpPr>
        <p:spPr>
          <a:xfrm>
            <a:off x="7236140" y="1365813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7330D33-C272-38F7-6F53-50D2D2013601}"/>
              </a:ext>
            </a:extLst>
          </p:cNvPr>
          <p:cNvSpPr/>
          <p:nvPr/>
        </p:nvSpPr>
        <p:spPr>
          <a:xfrm>
            <a:off x="7236140" y="1598410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991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07FB5-BC17-E592-1A57-58BC28944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C0C494-9D30-7F10-1743-18A99DDEC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Applying the Total Probability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91E833D-9F98-F840-143C-6D8811DBA8B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7043" y="402200"/>
                <a:ext cx="8901785" cy="3416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>
                    <a:latin typeface="Inter Light" panose="02000503000000020004" pitchFamily="2" charset="0"/>
                    <a:ea typeface="Inter Light" panose="02000503000000020004" pitchFamily="2" charset="0"/>
                  </a:rPr>
                  <a:t>Suppose we have two shopping centers.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>
                    <a:latin typeface="Inter Light" panose="02000503000000020004" pitchFamily="2" charset="0"/>
                    <a:ea typeface="Inter Light" panose="02000503000000020004" pitchFamily="2" charset="0"/>
                  </a:rPr>
                  <a:t>Suppose we pick a center randomly with probability 50%, and then pick a restaurant from that center with equal probability.</a:t>
                </a:r>
              </a:p>
              <a:p>
                <a:pPr marL="285750" indent="-285750"/>
                <a:r>
                  <a:rPr lang="en-US">
                    <a:latin typeface="Inter Light" panose="02000503000000020004" pitchFamily="2" charset="0"/>
                    <a:ea typeface="Inter Light" panose="02000503000000020004" pitchFamily="2" charset="0"/>
                  </a:rPr>
                  <a:t>What is the probability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Inter Light" panose="02000503000000020004" pitchFamily="2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Inter Light" panose="02000503000000020004" pitchFamily="2" charset="0"/>
                      </a:rPr>
                      <m:t>(    )</m:t>
                    </m:r>
                  </m:oMath>
                </a14:m>
                <a:r>
                  <a:rPr lang="en-US">
                    <a:latin typeface="Inter Light" panose="02000503000000020004" pitchFamily="2" charset="0"/>
                    <a:ea typeface="Inter Light" panose="02000503000000020004" pitchFamily="2" charset="0"/>
                  </a:rPr>
                  <a:t> that we eat at a Moroccan restaurant?</a:t>
                </a:r>
              </a:p>
              <a:p>
                <a:pPr marL="0" indent="0">
                  <a:buNone/>
                </a:pPr>
                <a:endParaRPr lang="en-US">
                  <a:latin typeface="Inter Light" panose="02000503000000020004" pitchFamily="2" charset="0"/>
                  <a:ea typeface="Inter Light" panose="02000503000000020004" pitchFamily="2" charset="0"/>
                </a:endParaRPr>
              </a:p>
              <a:p>
                <a:pPr marL="0" indent="0">
                  <a:buNone/>
                </a:pPr>
                <a:r>
                  <a:rPr lang="en-US">
                    <a:latin typeface="Inter Light" panose="02000503000000020004" pitchFamily="2" charset="0"/>
                    <a:ea typeface="Inter Light" panose="02000503000000020004" pitchFamily="2" charset="0"/>
                  </a:rPr>
                  <a:t>Total probability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Inter Light" panose="02000503000000020004" pitchFamily="2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Inter Light" panose="02000503000000020004" pitchFamily="2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Inter Light" panose="02000503000000020004" pitchFamily="2" charset="0"/>
                            </a:rPr>
                            <m:t>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Inter Light" panose="02000503000000020004" pitchFamily="2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Inter Light" panose="02000503000000020004" pitchFamily="2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Inter Light" panose="02000503000000020004" pitchFamily="2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Inter Light" panose="02000503000000020004" pitchFamily="2" charset="0"/>
                            </a:rPr>
                            <m:t>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Inter Light" panose="02000503000000020004" pitchFamily="2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Inter Light" panose="02000503000000020004" pitchFamily="2" charset="0"/>
                        </a:rPr>
                        <m:t>1)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Inter Light" panose="02000503000000020004" pitchFamily="2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Inter Light" panose="02000503000000020004" pitchFamily="2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Inter Light" panose="02000503000000020004" pitchFamily="2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Inter Light" panose="02000503000000020004" pitchFamily="2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Inter Light" panose="02000503000000020004" pitchFamily="2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Inter Light" panose="02000503000000020004" pitchFamily="2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Inter Light" panose="02000503000000020004" pitchFamily="2" charset="0"/>
                        </a:rPr>
                        <m:t>(   |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Inter Light" panose="02000503000000020004" pitchFamily="2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Inter Light" panose="02000503000000020004" pitchFamily="2" charset="0"/>
                        </a:rPr>
                        <m:t>2)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Inter Light" panose="02000503000000020004" pitchFamily="2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Inter Light" panose="02000503000000020004" pitchFamily="2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Inter Light" panose="02000503000000020004" pitchFamily="2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Inter Light" panose="02000503000000020004" pitchFamily="2" charset="0"/>
                        </a:rPr>
                        <m:t>2)</m:t>
                      </m:r>
                    </m:oMath>
                  </m:oMathPara>
                </a14:m>
                <a:endParaRPr lang="en-US">
                  <a:latin typeface="Inter Light" panose="02000503000000020004" pitchFamily="2" charset="0"/>
                  <a:ea typeface="Inter Light" panose="02000503000000020004" pitchFamily="2" charset="0"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91E833D-9F98-F840-143C-6D8811DBA8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043" y="402200"/>
                <a:ext cx="8901785" cy="3416400"/>
              </a:xfrm>
              <a:blipFill>
                <a:blip r:embed="rId2"/>
                <a:stretch>
                  <a:fillRect l="-616" b="-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1067E436-9621-38F0-2FEF-9AB36486F88A}"/>
              </a:ext>
            </a:extLst>
          </p:cNvPr>
          <p:cNvSpPr/>
          <p:nvPr/>
        </p:nvSpPr>
        <p:spPr>
          <a:xfrm>
            <a:off x="3173991" y="2668324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93D52E-9C99-B6A9-FF91-B6241F3E6800}"/>
              </a:ext>
            </a:extLst>
          </p:cNvPr>
          <p:cNvSpPr txBox="1"/>
          <p:nvPr/>
        </p:nvSpPr>
        <p:spPr>
          <a:xfrm>
            <a:off x="1276310" y="895350"/>
            <a:ext cx="21002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Shopping center 1: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Indian restaurants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Moroccan restaurants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9F139-1E20-D3E1-70D9-6966721D9B9C}"/>
              </a:ext>
            </a:extLst>
          </p:cNvPr>
          <p:cNvSpPr txBox="1"/>
          <p:nvPr/>
        </p:nvSpPr>
        <p:spPr>
          <a:xfrm>
            <a:off x="5262523" y="895350"/>
            <a:ext cx="20072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Shopping center 2: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 Indian restaurant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 Moroccan restaurant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5AE9BF-7EB3-32B3-B4AC-80691C58D7E7}"/>
              </a:ext>
            </a:extLst>
          </p:cNvPr>
          <p:cNvSpPr/>
          <p:nvPr/>
        </p:nvSpPr>
        <p:spPr>
          <a:xfrm>
            <a:off x="3339695" y="1375111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65AFB2-D1CE-7A15-B9D5-1CB7DB5892D2}"/>
              </a:ext>
            </a:extLst>
          </p:cNvPr>
          <p:cNvSpPr/>
          <p:nvPr/>
        </p:nvSpPr>
        <p:spPr>
          <a:xfrm>
            <a:off x="3574947" y="1375111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8392D4-212D-2278-8AB4-0CB47209D736}"/>
              </a:ext>
            </a:extLst>
          </p:cNvPr>
          <p:cNvSpPr/>
          <p:nvPr/>
        </p:nvSpPr>
        <p:spPr>
          <a:xfrm>
            <a:off x="3810199" y="1375111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C90CD5-0953-7388-10A3-64C197568E14}"/>
              </a:ext>
            </a:extLst>
          </p:cNvPr>
          <p:cNvSpPr/>
          <p:nvPr/>
        </p:nvSpPr>
        <p:spPr>
          <a:xfrm>
            <a:off x="3339695" y="1607708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20FE01-5739-313F-BA8F-783DBEF24AC6}"/>
              </a:ext>
            </a:extLst>
          </p:cNvPr>
          <p:cNvSpPr/>
          <p:nvPr/>
        </p:nvSpPr>
        <p:spPr>
          <a:xfrm>
            <a:off x="3574947" y="1607708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072BA2-0AE9-2249-0B78-EFF4B2F9AF0E}"/>
              </a:ext>
            </a:extLst>
          </p:cNvPr>
          <p:cNvSpPr/>
          <p:nvPr/>
        </p:nvSpPr>
        <p:spPr>
          <a:xfrm>
            <a:off x="7236140" y="1365813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E72172-FA28-2769-5412-EE96D12E1A0A}"/>
              </a:ext>
            </a:extLst>
          </p:cNvPr>
          <p:cNvSpPr/>
          <p:nvPr/>
        </p:nvSpPr>
        <p:spPr>
          <a:xfrm>
            <a:off x="7236140" y="1598410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7845E2-D6AA-7D04-0D6E-2A561A078B5B}"/>
              </a:ext>
            </a:extLst>
          </p:cNvPr>
          <p:cNvSpPr/>
          <p:nvPr/>
        </p:nvSpPr>
        <p:spPr>
          <a:xfrm>
            <a:off x="3711081" y="3637484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0BC8DA-7194-014A-92E7-ECE2789471BA}"/>
              </a:ext>
            </a:extLst>
          </p:cNvPr>
          <p:cNvSpPr/>
          <p:nvPr/>
        </p:nvSpPr>
        <p:spPr>
          <a:xfrm>
            <a:off x="2873737" y="3637484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DDD824-B9F8-AA78-00B2-045431B8F89D}"/>
              </a:ext>
            </a:extLst>
          </p:cNvPr>
          <p:cNvSpPr/>
          <p:nvPr/>
        </p:nvSpPr>
        <p:spPr>
          <a:xfrm>
            <a:off x="5366932" y="3652895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63CE6C-8FA1-0CFF-6F97-244ACAD2F824}"/>
                  </a:ext>
                </a:extLst>
              </p:cNvPr>
              <p:cNvSpPr txBox="1"/>
              <p:nvPr/>
            </p:nvSpPr>
            <p:spPr>
              <a:xfrm>
                <a:off x="2428126" y="3965256"/>
                <a:ext cx="45959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Inter Light" panose="02000503000000020004" pitchFamily="2" charset="0"/>
                        </a:rPr>
                        <m:t>=0.4×0.5+0.5×0.5=0.45</m:t>
                      </m:r>
                    </m:oMath>
                  </m:oMathPara>
                </a14:m>
                <a:endParaRPr lang="en-US" sz="1800">
                  <a:latin typeface="Inter Light" panose="02000503000000020004" pitchFamily="2" charset="0"/>
                  <a:ea typeface="Inter Light" panose="02000503000000020004" pitchFamily="2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63CE6C-8FA1-0CFF-6F97-244ACAD2F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126" y="3965256"/>
                <a:ext cx="459597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0520D8-FA6F-375B-71EE-54FBCE17490C}"/>
                  </a:ext>
                </a:extLst>
              </p:cNvPr>
              <p:cNvSpPr txBox="1"/>
              <p:nvPr/>
            </p:nvSpPr>
            <p:spPr>
              <a:xfrm>
                <a:off x="795835" y="4762959"/>
                <a:ext cx="5723927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>
                    <a:latin typeface="Inter Light" panose="02000503000000020004" pitchFamily="2" charset="0"/>
                    <a:ea typeface="Inter Light" panose="02000503000000020004" pitchFamily="2" charset="0"/>
                  </a:rPr>
                  <a:t>TPR using symbols earlier: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d>
                  </m:oMath>
                </a14:m>
                <a:endParaRPr lang="en-US">
                  <a:latin typeface="Inter Light" panose="02000503000000020004" pitchFamily="2" charset="0"/>
                  <a:ea typeface="Inter Light" panose="02000503000000020004" pitchFamily="2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0520D8-FA6F-375B-71EE-54FBCE174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35" y="4762959"/>
                <a:ext cx="5723927" cy="335476"/>
              </a:xfrm>
              <a:prstGeom prst="rect">
                <a:avLst/>
              </a:prstGeom>
              <a:blipFill>
                <a:blip r:embed="rId4"/>
                <a:stretch>
                  <a:fillRect l="-319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06078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7DA591-9AD5-402D-6B34-817C1BBEC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269AF3-4F0E-0052-D517-F77061C05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Shopping Center Puzzle Using Bayes Rule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70DF6-B1AB-16AF-8ED0-FFD4BB54D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043" y="402200"/>
            <a:ext cx="8901785" cy="3416400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Inter Light" panose="02000503000000020004" pitchFamily="2" charset="0"/>
                <a:ea typeface="Inter Light" panose="02000503000000020004" pitchFamily="2" charset="0"/>
              </a:rPr>
              <a:t>Suppose we have two shopping centers.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latin typeface="Inter Light" panose="02000503000000020004" pitchFamily="2" charset="0"/>
                <a:ea typeface="Inter Light" panose="02000503000000020004" pitchFamily="2" charset="0"/>
              </a:rPr>
              <a:t>Suppose we pick a center randomly with probability 50%, and then pick a restaurant from that center with equal probability.</a:t>
            </a:r>
          </a:p>
          <a:p>
            <a:r>
              <a:rPr lang="en-US">
                <a:latin typeface="Inter Light" panose="02000503000000020004" pitchFamily="2" charset="0"/>
                <a:ea typeface="Inter Light" panose="02000503000000020004" pitchFamily="2" charset="0"/>
              </a:rPr>
              <a:t>If we eat at a Moroccan restaurant     ,what’s the chance we picked center 1?</a:t>
            </a:r>
          </a:p>
          <a:p>
            <a:endParaRPr lang="en-US">
              <a:latin typeface="Inter Light" panose="02000503000000020004" pitchFamily="2" charset="0"/>
              <a:ea typeface="Inter Light" panose="02000503000000020004" pitchFamily="2" charset="0"/>
            </a:endParaRPr>
          </a:p>
          <a:p>
            <a:pPr marL="127000" indent="0">
              <a:buNone/>
            </a:pPr>
            <a:endParaRPr lang="en-US">
              <a:latin typeface="Inter Light" panose="02000503000000020004" pitchFamily="2" charset="0"/>
              <a:ea typeface="Inter Light" panose="02000503000000020004" pitchFamily="2" charset="0"/>
            </a:endParaRPr>
          </a:p>
          <a:p>
            <a:pPr marL="127000" indent="0">
              <a:buNone/>
            </a:pPr>
            <a:endParaRPr lang="en-US">
              <a:latin typeface="Inter Light" panose="02000503000000020004" pitchFamily="2" charset="0"/>
              <a:ea typeface="Inter Light" panose="02000503000000020004" pitchFamily="2" charset="0"/>
            </a:endParaRPr>
          </a:p>
          <a:p>
            <a:pPr marL="127000" indent="0">
              <a:buNone/>
            </a:pPr>
            <a:r>
              <a:rPr lang="en-US">
                <a:latin typeface="Inter Light" panose="02000503000000020004" pitchFamily="2" charset="0"/>
                <a:ea typeface="Inter Light" panose="02000503000000020004" pitchFamily="2" charset="0"/>
              </a:rPr>
              <a:t>Solve using Bayes rule.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04D81C9-E512-B340-E1F5-58F0ACDBAAEB}"/>
              </a:ext>
            </a:extLst>
          </p:cNvPr>
          <p:cNvSpPr/>
          <p:nvPr/>
        </p:nvSpPr>
        <p:spPr>
          <a:xfrm>
            <a:off x="4406296" y="2647950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7CA793-B6D6-760D-6987-361FB0397145}"/>
              </a:ext>
            </a:extLst>
          </p:cNvPr>
          <p:cNvSpPr txBox="1"/>
          <p:nvPr/>
        </p:nvSpPr>
        <p:spPr>
          <a:xfrm>
            <a:off x="1276310" y="895350"/>
            <a:ext cx="21002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Shopping center 1: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Indian restaurants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Moroccan restaurants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E04023-3499-A2DE-3DDA-F9BEB0B2234F}"/>
              </a:ext>
            </a:extLst>
          </p:cNvPr>
          <p:cNvSpPr txBox="1"/>
          <p:nvPr/>
        </p:nvSpPr>
        <p:spPr>
          <a:xfrm>
            <a:off x="5262523" y="895350"/>
            <a:ext cx="20072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Shopping center 2: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 Indian restaurant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 Moroccan restaurant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78C6BA-D790-A06D-23AA-1123B64C66D4}"/>
              </a:ext>
            </a:extLst>
          </p:cNvPr>
          <p:cNvSpPr/>
          <p:nvPr/>
        </p:nvSpPr>
        <p:spPr>
          <a:xfrm>
            <a:off x="3339695" y="1375111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23571DF-6908-888A-5FDD-DB60E29C5BA6}"/>
              </a:ext>
            </a:extLst>
          </p:cNvPr>
          <p:cNvSpPr/>
          <p:nvPr/>
        </p:nvSpPr>
        <p:spPr>
          <a:xfrm>
            <a:off x="3574947" y="1375111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C9BDD9B-D5F9-DFF2-9099-A062D89B793A}"/>
              </a:ext>
            </a:extLst>
          </p:cNvPr>
          <p:cNvSpPr/>
          <p:nvPr/>
        </p:nvSpPr>
        <p:spPr>
          <a:xfrm>
            <a:off x="3810199" y="1375111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8B70D6-BE9E-2E1A-388C-2C79344DB323}"/>
              </a:ext>
            </a:extLst>
          </p:cNvPr>
          <p:cNvSpPr/>
          <p:nvPr/>
        </p:nvSpPr>
        <p:spPr>
          <a:xfrm>
            <a:off x="3339695" y="1607708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3329718-AD17-3934-0C96-C78D92B09164}"/>
              </a:ext>
            </a:extLst>
          </p:cNvPr>
          <p:cNvSpPr/>
          <p:nvPr/>
        </p:nvSpPr>
        <p:spPr>
          <a:xfrm>
            <a:off x="3574947" y="1607708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28F4D0-6D7F-8F11-1AB3-E730B5A4B921}"/>
              </a:ext>
            </a:extLst>
          </p:cNvPr>
          <p:cNvSpPr/>
          <p:nvPr/>
        </p:nvSpPr>
        <p:spPr>
          <a:xfrm>
            <a:off x="7236140" y="1365813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44B56BA-AC3D-8C6B-C2F7-2C033F416B62}"/>
              </a:ext>
            </a:extLst>
          </p:cNvPr>
          <p:cNvSpPr/>
          <p:nvPr/>
        </p:nvSpPr>
        <p:spPr>
          <a:xfrm>
            <a:off x="7236140" y="1598410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93E283-918C-CE44-F396-C92183131180}"/>
              </a:ext>
            </a:extLst>
          </p:cNvPr>
          <p:cNvGrpSpPr/>
          <p:nvPr/>
        </p:nvGrpSpPr>
        <p:grpSpPr>
          <a:xfrm>
            <a:off x="685800" y="3045656"/>
            <a:ext cx="3013967" cy="669094"/>
            <a:chOff x="5844814" y="3104284"/>
            <a:chExt cx="3013967" cy="66909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1B12A5EA-E188-BF9D-D6A6-0B7280C1980E}"/>
                    </a:ext>
                  </a:extLst>
                </p:cNvPr>
                <p:cNvSpPr/>
                <p:nvPr/>
              </p:nvSpPr>
              <p:spPr>
                <a:xfrm>
                  <a:off x="5844814" y="3104284"/>
                  <a:ext cx="3013967" cy="6690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    )=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   |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1800"/>
                </a:p>
              </p:txBody>
            </p:sp>
          </mc:Choice>
          <mc:Fallback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1B12A5EA-E188-BF9D-D6A6-0B7280C198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4814" y="3104284"/>
                  <a:ext cx="3013967" cy="66909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8BDEBF5-1A20-33E1-C351-C56367915DCD}"/>
                </a:ext>
              </a:extLst>
            </p:cNvPr>
            <p:cNvSpPr/>
            <p:nvPr/>
          </p:nvSpPr>
          <p:spPr>
            <a:xfrm>
              <a:off x="6584197" y="3383268"/>
              <a:ext cx="165704" cy="16570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365795F-5B2A-C3B1-8F9A-1E97F94F2E99}"/>
                </a:ext>
              </a:extLst>
            </p:cNvPr>
            <p:cNvSpPr/>
            <p:nvPr/>
          </p:nvSpPr>
          <p:spPr>
            <a:xfrm>
              <a:off x="7431710" y="3211369"/>
              <a:ext cx="165704" cy="16570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1ADB0D-35FB-87B0-7DD0-F02E2728421F}"/>
                </a:ext>
              </a:extLst>
            </p:cNvPr>
            <p:cNvSpPr/>
            <p:nvPr/>
          </p:nvSpPr>
          <p:spPr>
            <a:xfrm>
              <a:off x="7902214" y="3537124"/>
              <a:ext cx="165704" cy="16570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BA6FEB-17C7-7338-83CC-A0863D1F15BD}"/>
                  </a:ext>
                </a:extLst>
              </p:cNvPr>
              <p:cNvSpPr txBox="1"/>
              <p:nvPr/>
            </p:nvSpPr>
            <p:spPr>
              <a:xfrm>
                <a:off x="3424720" y="3169632"/>
                <a:ext cx="45959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Inter Light" panose="02000503000000020004" pitchFamily="2" charset="0"/>
                        </a:rPr>
                        <m:t>𝑷</m:t>
                      </m:r>
                      <m:d>
                        <m:d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Inter Light" panose="02000503000000020004" pitchFamily="2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Inter Light" panose="02000503000000020004" pitchFamily="2" charset="0"/>
                            </a:rPr>
                            <m:t>    </m:t>
                          </m:r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  <a:ea typeface="Inter Light" panose="02000503000000020004" pitchFamily="2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Inter Light" panose="02000503000000020004" pitchFamily="2" charset="0"/>
                        </a:rPr>
                        <m:t>0.45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BA6FEB-17C7-7338-83CC-A0863D1F1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720" y="3169632"/>
                <a:ext cx="459597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775DBE85-09AA-224A-8F8F-433E1578B729}"/>
              </a:ext>
            </a:extLst>
          </p:cNvPr>
          <p:cNvSpPr/>
          <p:nvPr/>
        </p:nvSpPr>
        <p:spPr>
          <a:xfrm>
            <a:off x="5363109" y="3271446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2902A-CBDE-73F8-16C0-63FFD7B3F9FD}"/>
              </a:ext>
            </a:extLst>
          </p:cNvPr>
          <p:cNvSpPr txBox="1"/>
          <p:nvPr/>
        </p:nvSpPr>
        <p:spPr>
          <a:xfrm>
            <a:off x="6515133" y="3200409"/>
            <a:ext cx="1037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(By TPR)</a:t>
            </a:r>
          </a:p>
        </p:txBody>
      </p:sp>
    </p:spTree>
    <p:extLst>
      <p:ext uri="{BB962C8B-B14F-4D97-AF65-F5344CB8AC3E}">
        <p14:creationId xmlns:p14="http://schemas.microsoft.com/office/powerpoint/2010/main" val="6617994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DA591-9AD5-402D-6B34-817C1BBEC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269AF3-4F0E-0052-D517-F77061C05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Shopping Center Puzzle Using Bayes Rule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70DF6-B1AB-16AF-8ED0-FFD4BB54D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043" y="402200"/>
            <a:ext cx="8901785" cy="3416400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Inter Light" panose="02000503000000020004" pitchFamily="2" charset="0"/>
                <a:ea typeface="Inter Light" panose="02000503000000020004" pitchFamily="2" charset="0"/>
              </a:rPr>
              <a:t>Suppose we have two shopping centers.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latin typeface="Inter Light" panose="02000503000000020004" pitchFamily="2" charset="0"/>
                <a:ea typeface="Inter Light" panose="02000503000000020004" pitchFamily="2" charset="0"/>
              </a:rPr>
              <a:t>Suppose we pick a center randomly with probability 50%, and then pick a restaurant from that center with equal probability.</a:t>
            </a:r>
          </a:p>
          <a:p>
            <a:r>
              <a:rPr lang="en-US">
                <a:latin typeface="Inter Light" panose="02000503000000020004" pitchFamily="2" charset="0"/>
                <a:ea typeface="Inter Light" panose="02000503000000020004" pitchFamily="2" charset="0"/>
              </a:rPr>
              <a:t>If we eat at a Moroccan restaurant     ,what’s the chance we picked center 1?</a:t>
            </a:r>
          </a:p>
          <a:p>
            <a:endParaRPr lang="en-US">
              <a:latin typeface="Inter Light" panose="02000503000000020004" pitchFamily="2" charset="0"/>
              <a:ea typeface="Inter Light" panose="02000503000000020004" pitchFamily="2" charset="0"/>
            </a:endParaRPr>
          </a:p>
          <a:p>
            <a:pPr marL="127000" indent="0">
              <a:buNone/>
            </a:pPr>
            <a:endParaRPr lang="en-US">
              <a:latin typeface="Inter Light" panose="02000503000000020004" pitchFamily="2" charset="0"/>
              <a:ea typeface="Inter Light" panose="02000503000000020004" pitchFamily="2" charset="0"/>
            </a:endParaRPr>
          </a:p>
          <a:p>
            <a:pPr marL="127000" indent="0">
              <a:buNone/>
            </a:pPr>
            <a:endParaRPr lang="en-US">
              <a:latin typeface="Inter Light" panose="02000503000000020004" pitchFamily="2" charset="0"/>
              <a:ea typeface="Inter Light" panose="02000503000000020004" pitchFamily="2" charset="0"/>
            </a:endParaRPr>
          </a:p>
          <a:p>
            <a:pPr marL="127000" indent="0">
              <a:buNone/>
            </a:pPr>
            <a:endParaRPr lang="en-US">
              <a:latin typeface="Inter Light" panose="02000503000000020004" pitchFamily="2" charset="0"/>
              <a:ea typeface="Inter Light" panose="02000503000000020004" pitchFamily="2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04D81C9-E512-B340-E1F5-58F0ACDBAAEB}"/>
              </a:ext>
            </a:extLst>
          </p:cNvPr>
          <p:cNvSpPr/>
          <p:nvPr/>
        </p:nvSpPr>
        <p:spPr>
          <a:xfrm>
            <a:off x="4406296" y="2647950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7CA793-B6D6-760D-6987-361FB0397145}"/>
              </a:ext>
            </a:extLst>
          </p:cNvPr>
          <p:cNvSpPr txBox="1"/>
          <p:nvPr/>
        </p:nvSpPr>
        <p:spPr>
          <a:xfrm>
            <a:off x="1276310" y="895350"/>
            <a:ext cx="21002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Shopping center 1: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Indian restaurants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Moroccan restaurants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E04023-3499-A2DE-3DDA-F9BEB0B2234F}"/>
              </a:ext>
            </a:extLst>
          </p:cNvPr>
          <p:cNvSpPr txBox="1"/>
          <p:nvPr/>
        </p:nvSpPr>
        <p:spPr>
          <a:xfrm>
            <a:off x="5262523" y="895350"/>
            <a:ext cx="20072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Shopping center 2: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 Indian restaurant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 Moroccan restaurant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78C6BA-D790-A06D-23AA-1123B64C66D4}"/>
              </a:ext>
            </a:extLst>
          </p:cNvPr>
          <p:cNvSpPr/>
          <p:nvPr/>
        </p:nvSpPr>
        <p:spPr>
          <a:xfrm>
            <a:off x="3339695" y="1375111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23571DF-6908-888A-5FDD-DB60E29C5BA6}"/>
              </a:ext>
            </a:extLst>
          </p:cNvPr>
          <p:cNvSpPr/>
          <p:nvPr/>
        </p:nvSpPr>
        <p:spPr>
          <a:xfrm>
            <a:off x="3574947" y="1375111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C9BDD9B-D5F9-DFF2-9099-A062D89B793A}"/>
              </a:ext>
            </a:extLst>
          </p:cNvPr>
          <p:cNvSpPr/>
          <p:nvPr/>
        </p:nvSpPr>
        <p:spPr>
          <a:xfrm>
            <a:off x="3810199" y="1375111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8B70D6-BE9E-2E1A-388C-2C79344DB323}"/>
              </a:ext>
            </a:extLst>
          </p:cNvPr>
          <p:cNvSpPr/>
          <p:nvPr/>
        </p:nvSpPr>
        <p:spPr>
          <a:xfrm>
            <a:off x="3339695" y="1607708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3329718-AD17-3934-0C96-C78D92B09164}"/>
              </a:ext>
            </a:extLst>
          </p:cNvPr>
          <p:cNvSpPr/>
          <p:nvPr/>
        </p:nvSpPr>
        <p:spPr>
          <a:xfrm>
            <a:off x="3574947" y="1607708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28F4D0-6D7F-8F11-1AB3-E730B5A4B921}"/>
              </a:ext>
            </a:extLst>
          </p:cNvPr>
          <p:cNvSpPr/>
          <p:nvPr/>
        </p:nvSpPr>
        <p:spPr>
          <a:xfrm>
            <a:off x="7236140" y="1365813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44B56BA-AC3D-8C6B-C2F7-2C033F416B62}"/>
              </a:ext>
            </a:extLst>
          </p:cNvPr>
          <p:cNvSpPr/>
          <p:nvPr/>
        </p:nvSpPr>
        <p:spPr>
          <a:xfrm>
            <a:off x="7236140" y="1598410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93E283-918C-CE44-F396-C92183131180}"/>
              </a:ext>
            </a:extLst>
          </p:cNvPr>
          <p:cNvGrpSpPr/>
          <p:nvPr/>
        </p:nvGrpSpPr>
        <p:grpSpPr>
          <a:xfrm>
            <a:off x="685800" y="3045656"/>
            <a:ext cx="3013967" cy="669094"/>
            <a:chOff x="5844814" y="3104284"/>
            <a:chExt cx="3013967" cy="66909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1B12A5EA-E188-BF9D-D6A6-0B7280C1980E}"/>
                    </a:ext>
                  </a:extLst>
                </p:cNvPr>
                <p:cNvSpPr/>
                <p:nvPr/>
              </p:nvSpPr>
              <p:spPr>
                <a:xfrm>
                  <a:off x="5844814" y="3104284"/>
                  <a:ext cx="3013967" cy="6690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    )=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   |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1800"/>
                </a:p>
              </p:txBody>
            </p:sp>
          </mc:Choice>
          <mc:Fallback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1B12A5EA-E188-BF9D-D6A6-0B7280C198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4814" y="3104284"/>
                  <a:ext cx="3013967" cy="66909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8BDEBF5-1A20-33E1-C351-C56367915DCD}"/>
                </a:ext>
              </a:extLst>
            </p:cNvPr>
            <p:cNvSpPr/>
            <p:nvPr/>
          </p:nvSpPr>
          <p:spPr>
            <a:xfrm>
              <a:off x="6584197" y="3383268"/>
              <a:ext cx="165704" cy="16570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365795F-5B2A-C3B1-8F9A-1E97F94F2E99}"/>
                </a:ext>
              </a:extLst>
            </p:cNvPr>
            <p:cNvSpPr/>
            <p:nvPr/>
          </p:nvSpPr>
          <p:spPr>
            <a:xfrm>
              <a:off x="7431710" y="3211369"/>
              <a:ext cx="165704" cy="16570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733FCE08-F13B-5476-9B92-33036D39F1DB}"/>
              </a:ext>
            </a:extLst>
          </p:cNvPr>
          <p:cNvSpPr/>
          <p:nvPr/>
        </p:nvSpPr>
        <p:spPr>
          <a:xfrm>
            <a:off x="2743200" y="3470958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0FE65A-5560-04F6-F7C4-28124704F6C6}"/>
                  </a:ext>
                </a:extLst>
              </p:cNvPr>
              <p:cNvSpPr txBox="1"/>
              <p:nvPr/>
            </p:nvSpPr>
            <p:spPr>
              <a:xfrm>
                <a:off x="3424720" y="3169632"/>
                <a:ext cx="45959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Inter Light" panose="02000503000000020004" pitchFamily="2" charset="0"/>
                        </a:rPr>
                        <m:t>𝑷</m:t>
                      </m:r>
                      <m:d>
                        <m:d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Inter Light" panose="02000503000000020004" pitchFamily="2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Inter Light" panose="02000503000000020004" pitchFamily="2" charset="0"/>
                            </a:rPr>
                            <m:t>    </m:t>
                          </m:r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  <a:ea typeface="Inter Light" panose="02000503000000020004" pitchFamily="2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Inter Light" panose="02000503000000020004" pitchFamily="2" charset="0"/>
                        </a:rPr>
                        <m:t>0.45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0FE65A-5560-04F6-F7C4-28124704F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720" y="3169632"/>
                <a:ext cx="459597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B6350DB-7E0C-4BB1-A57E-D8602F4916B0}"/>
              </a:ext>
            </a:extLst>
          </p:cNvPr>
          <p:cNvSpPr txBox="1"/>
          <p:nvPr/>
        </p:nvSpPr>
        <p:spPr>
          <a:xfrm>
            <a:off x="6515133" y="3200409"/>
            <a:ext cx="1037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(By TPR)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FDB1C5-97A0-3D58-98BA-ED73EB50247D}"/>
                  </a:ext>
                </a:extLst>
              </p:cNvPr>
              <p:cNvSpPr txBox="1"/>
              <p:nvPr/>
            </p:nvSpPr>
            <p:spPr>
              <a:xfrm>
                <a:off x="381000" y="3769328"/>
                <a:ext cx="4596232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0.4×0.5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0.45</m:t>
                          </m:r>
                        </m:den>
                      </m:f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FDB1C5-97A0-3D58-98BA-ED73EB502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769328"/>
                <a:ext cx="4596232" cy="618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02132FA-E66C-165C-94AB-9CBD9DD97BEF}"/>
                  </a:ext>
                </a:extLst>
              </p:cNvPr>
              <p:cNvSpPr txBox="1"/>
              <p:nvPr/>
            </p:nvSpPr>
            <p:spPr>
              <a:xfrm>
                <a:off x="3259476" y="3759264"/>
                <a:ext cx="1676400" cy="622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0.2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0.45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=4/9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02132FA-E66C-165C-94AB-9CBD9DD9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476" y="3759264"/>
                <a:ext cx="1676400" cy="6229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76B01572-2279-4E72-8E3A-18D9D529BEE1}"/>
              </a:ext>
            </a:extLst>
          </p:cNvPr>
          <p:cNvSpPr/>
          <p:nvPr/>
        </p:nvSpPr>
        <p:spPr>
          <a:xfrm>
            <a:off x="5349661" y="3271445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59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04BB7-4668-57F2-604A-4D3DD1E1A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872329-F1F7-A132-CE31-57C58A64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Dice Rolling Review 2: Chance of an Event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F708FFB-BA16-5BAE-7C94-CA3915A2575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Suppose we have four </a:t>
                </a:r>
                <a:r>
                  <a:rPr lang="en-US"/>
                  <a:t>3 sided dice.</a:t>
                </a:r>
              </a:p>
              <a:p>
                <a:pPr marL="0" indent="0">
                  <a:buNone/>
                </a:pPr>
                <a:endParaRPr lang="en-US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  <a:p>
                <a:pPr marL="0" indent="0">
                  <a:buNone/>
                </a:pPr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What is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is the event that we get no 2s.</a:t>
                </a:r>
              </a:p>
              <a:p>
                <a:pPr marL="285750" indent="-285750"/>
                <a:r>
                  <a:rPr lang="en-US"/>
                  <a:t>Count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/>
                  <a:t>, the number of outcomes with no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/>
                  <a:t>s and divide that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/>
                  <a:t>.</a:t>
                </a:r>
              </a:p>
              <a:p>
                <a:pPr marL="285750" indent="-285750"/>
                <a:r>
                  <a:rPr lang="en-US"/>
                  <a:t>We covered this in the balls-and-bin example:</a:t>
                </a:r>
              </a:p>
              <a:p>
                <a:pPr marL="742950" lvl="1" indent="-285750"/>
                <a:r>
                  <a:rPr lang="en-US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/>
              </a:p>
              <a:p>
                <a:pPr marL="285750" indent="-285750"/>
                <a:r>
                  <a:rPr lang="en-US"/>
                  <a:t>So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81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F708FFB-BA16-5BAE-7C94-CA3915A25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DBFD152-AD21-9653-EF8F-7BA5559E4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212" y="2108081"/>
            <a:ext cx="2295591" cy="221032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BEA9F50-9A38-044E-450A-32E59DF49DAA}"/>
              </a:ext>
            </a:extLst>
          </p:cNvPr>
          <p:cNvSpPr/>
          <p:nvPr/>
        </p:nvSpPr>
        <p:spPr>
          <a:xfrm>
            <a:off x="1856875" y="3225692"/>
            <a:ext cx="1597828" cy="12611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2A9046-EDC9-A598-BA3F-8538B91E5B55}"/>
              </a:ext>
            </a:extLst>
          </p:cNvPr>
          <p:cNvCxnSpPr/>
          <p:nvPr/>
        </p:nvCxnSpPr>
        <p:spPr>
          <a:xfrm flipH="1" flipV="1">
            <a:off x="2751171" y="3995790"/>
            <a:ext cx="552450" cy="6199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E466C7-CB98-D2E0-1EC5-683D39A5D40B}"/>
                  </a:ext>
                </a:extLst>
              </p:cNvPr>
              <p:cNvSpPr txBox="1"/>
              <p:nvPr/>
            </p:nvSpPr>
            <p:spPr>
              <a:xfrm>
                <a:off x="2573990" y="3141118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=81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E466C7-CB98-D2E0-1EC5-683D39A5D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990" y="3141118"/>
                <a:ext cx="211607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A00D47-750B-C0BB-AB6B-DA1332F47AA2}"/>
                  </a:ext>
                </a:extLst>
              </p:cNvPr>
              <p:cNvSpPr txBox="1"/>
              <p:nvPr/>
            </p:nvSpPr>
            <p:spPr>
              <a:xfrm>
                <a:off x="2261724" y="4537731"/>
                <a:ext cx="29672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:1131</m:t>
                      </m:r>
                    </m:oMath>
                  </m:oMathPara>
                </a14:m>
                <a:endParaRPr lang="en-US" b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81</m:t>
                      </m:r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A00D47-750B-C0BB-AB6B-DA1332F47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724" y="4537731"/>
                <a:ext cx="2967214" cy="523220"/>
              </a:xfrm>
              <a:prstGeom prst="rect">
                <a:avLst/>
              </a:prstGeom>
              <a:blipFill>
                <a:blip r:embed="rId5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50D159D-54E8-718C-A2FA-F0C608A938C3}"/>
                  </a:ext>
                </a:extLst>
              </p:cNvPr>
              <p:cNvSpPr/>
              <p:nvPr/>
            </p:nvSpPr>
            <p:spPr>
              <a:xfrm>
                <a:off x="2363616" y="3651959"/>
                <a:ext cx="663780" cy="500771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50D159D-54E8-718C-A2FA-F0C608A938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616" y="3651959"/>
                <a:ext cx="663780" cy="50077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47183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3EDD4-A213-8233-6E67-BB402FF65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C342F2-A0A9-C2F9-8DEE-A2D72279B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Conditional Probabilities: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Conditional Probability of an Outcome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Conditional Probability of an Event</a:t>
            </a:r>
          </a:p>
          <a:p>
            <a:pPr marL="127000" indent="0">
              <a:buFont typeface="Roboto Light"/>
              <a:buNone/>
            </a:pPr>
            <a:r>
              <a:rPr lang="en-US" b="1">
                <a:solidFill>
                  <a:schemeClr val="accent3"/>
                </a:solidFill>
                <a:latin typeface="+mj-lt"/>
              </a:rPr>
              <a:t>Bayesian Inference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Bayes Rule and the Total Probability Rule (TPR)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Applications of Bayes and TPR</a:t>
            </a:r>
          </a:p>
          <a:p>
            <a:r>
              <a:rPr lang="en-US" b="1">
                <a:solidFill>
                  <a:schemeClr val="accent3"/>
                </a:solidFill>
                <a:latin typeface="+mj-lt"/>
              </a:rPr>
              <a:t>Generalized Bayes and TPR</a:t>
            </a:r>
          </a:p>
          <a:p>
            <a:pPr marL="127000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Combinations of Events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Independence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Intersections and The Product Rule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Product Rule Applications and Proof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Unions of Events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Unions of Events (Large N)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359C2C-9EB9-ECD7-F53C-3838784E8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Generalized Bayes and TPR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6DE22B7-3D0E-6857-8986-FA88F4F2248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  <a:p>
            <a:r>
              <a:rPr lang="en-US" b="1"/>
              <a:t>Notes 14</a:t>
            </a:r>
          </a:p>
          <a:p>
            <a:r>
              <a:rPr lang="en-US"/>
              <a:t>Lecture 16/17, CS70 Fall 2025</a:t>
            </a:r>
          </a:p>
        </p:txBody>
      </p:sp>
    </p:spTree>
    <p:extLst>
      <p:ext uri="{BB962C8B-B14F-4D97-AF65-F5344CB8AC3E}">
        <p14:creationId xmlns:p14="http://schemas.microsoft.com/office/powerpoint/2010/main" val="12756156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70F75C-8835-E091-8228-AEEA8716C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Events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4B5CD5B8-98DB-CD68-3041-F3A551564A0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7044" y="402200"/>
                <a:ext cx="8520600" cy="4303150"/>
              </a:xfrm>
            </p:spPr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Suppose we have more than 2 shopping centers: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To handle such situations, let’s define a “partition of an event”.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We say that an event A is </a:t>
                </a:r>
                <a:r>
                  <a:rPr lang="en-US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partitioned</a:t>
                </a:r>
                <a:r>
                  <a:rPr lang="en-US"/>
                  <a:t> into n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if: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∪…∪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/>
                  <a:t>. That is, the events are mutually exclusive.</a:t>
                </a:r>
              </a:p>
              <a:p>
                <a:endParaRPr lang="en-US"/>
              </a:p>
              <a:p>
                <a:pPr marL="127000" indent="0">
                  <a:buNone/>
                </a:pPr>
                <a:r>
                  <a:rPr lang="en-US"/>
                  <a:t>For the example, above we have three events, one for each shopping center.</a:t>
                </a:r>
              </a:p>
            </p:txBody>
          </p:sp>
        </mc:Choice>
        <mc:Fallback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4B5CD5B8-98DB-CD68-3041-F3A551564A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044" y="402200"/>
                <a:ext cx="8520600" cy="4303150"/>
              </a:xfrm>
              <a:blipFill>
                <a:blip r:embed="rId2"/>
                <a:stretch>
                  <a:fillRect r="-644" b="-3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F5C39D7-7E97-50BC-7459-44DDCB91F48E}"/>
              </a:ext>
            </a:extLst>
          </p:cNvPr>
          <p:cNvSpPr txBox="1"/>
          <p:nvPr/>
        </p:nvSpPr>
        <p:spPr>
          <a:xfrm>
            <a:off x="275266" y="895350"/>
            <a:ext cx="21002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Shopping center 1: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Indian restaurants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Moroccan restaurants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9CB36-8A42-01E9-DE0F-63218EA1DD0F}"/>
              </a:ext>
            </a:extLst>
          </p:cNvPr>
          <p:cNvSpPr txBox="1"/>
          <p:nvPr/>
        </p:nvSpPr>
        <p:spPr>
          <a:xfrm>
            <a:off x="3505200" y="895350"/>
            <a:ext cx="20072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Shopping center 2: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 Indian restaurant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 Moroccan restaurant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DCB42F-1177-F62F-1437-0C0992BA2FEA}"/>
              </a:ext>
            </a:extLst>
          </p:cNvPr>
          <p:cNvSpPr/>
          <p:nvPr/>
        </p:nvSpPr>
        <p:spPr>
          <a:xfrm>
            <a:off x="2338651" y="1375111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D6DE9A-56D2-CAFD-002E-F5681E6FB714}"/>
              </a:ext>
            </a:extLst>
          </p:cNvPr>
          <p:cNvSpPr/>
          <p:nvPr/>
        </p:nvSpPr>
        <p:spPr>
          <a:xfrm>
            <a:off x="2573903" y="1375111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7B064C-0F42-19B6-38B3-6BC8865352E9}"/>
              </a:ext>
            </a:extLst>
          </p:cNvPr>
          <p:cNvSpPr/>
          <p:nvPr/>
        </p:nvSpPr>
        <p:spPr>
          <a:xfrm>
            <a:off x="2809155" y="1375111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63007-628C-7D30-6AE6-5ADA81D2BA83}"/>
              </a:ext>
            </a:extLst>
          </p:cNvPr>
          <p:cNvSpPr/>
          <p:nvPr/>
        </p:nvSpPr>
        <p:spPr>
          <a:xfrm>
            <a:off x="2338651" y="1607708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F73A155-7296-4D87-7115-5AE1C707723C}"/>
              </a:ext>
            </a:extLst>
          </p:cNvPr>
          <p:cNvSpPr/>
          <p:nvPr/>
        </p:nvSpPr>
        <p:spPr>
          <a:xfrm>
            <a:off x="2573903" y="1607708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55111A2-D5F7-1F08-030D-B687A06D902B}"/>
              </a:ext>
            </a:extLst>
          </p:cNvPr>
          <p:cNvSpPr/>
          <p:nvPr/>
        </p:nvSpPr>
        <p:spPr>
          <a:xfrm>
            <a:off x="5478817" y="1365813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AACDA61-7038-A822-1BC8-5BB658E94FC4}"/>
              </a:ext>
            </a:extLst>
          </p:cNvPr>
          <p:cNvSpPr/>
          <p:nvPr/>
        </p:nvSpPr>
        <p:spPr>
          <a:xfrm>
            <a:off x="5478817" y="1598410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2BDA0D-EFB1-913F-8E0B-0AEF8A215182}"/>
              </a:ext>
            </a:extLst>
          </p:cNvPr>
          <p:cNvSpPr txBox="1"/>
          <p:nvPr/>
        </p:nvSpPr>
        <p:spPr>
          <a:xfrm>
            <a:off x="6318879" y="895350"/>
            <a:ext cx="20072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Shopping center 3: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 Indian restaurant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 Moroccan restaurant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22ECD5F-B75D-47E8-42D7-A885E60CE48D}"/>
              </a:ext>
            </a:extLst>
          </p:cNvPr>
          <p:cNvSpPr/>
          <p:nvPr/>
        </p:nvSpPr>
        <p:spPr>
          <a:xfrm>
            <a:off x="8292496" y="1365813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76BC1A-D5B5-0459-1D25-A70C0CE81627}"/>
              </a:ext>
            </a:extLst>
          </p:cNvPr>
          <p:cNvSpPr/>
          <p:nvPr/>
        </p:nvSpPr>
        <p:spPr>
          <a:xfrm>
            <a:off x="8292496" y="1598410"/>
            <a:ext cx="165704" cy="165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3AD1507-9DFE-94D4-4069-E372B1537F94}"/>
              </a:ext>
            </a:extLst>
          </p:cNvPr>
          <p:cNvSpPr/>
          <p:nvPr/>
        </p:nvSpPr>
        <p:spPr>
          <a:xfrm>
            <a:off x="8529830" y="1365813"/>
            <a:ext cx="165704" cy="165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746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5F007-216F-3321-EE12-7BE3681E7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Total Probability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E38448A-1EF2-CFD7-8D09-7C7DA61EAB2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Our TPR (total probability rule) for events A and B was: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When considering a 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of the 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/>
                  <a:t>. The TPR for an event B is: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Question: Why are these two formulas basically saying the same thing?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E38448A-1EF2-CFD7-8D09-7C7DA61EAB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r="-1002" b="-7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CB651C-D62F-1D37-657E-B25388C017CF}"/>
                  </a:ext>
                </a:extLst>
              </p:cNvPr>
              <p:cNvSpPr txBox="1"/>
              <p:nvPr/>
            </p:nvSpPr>
            <p:spPr>
              <a:xfrm>
                <a:off x="2133600" y="971550"/>
                <a:ext cx="459982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8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CB651C-D62F-1D37-657E-B25388C01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971550"/>
                <a:ext cx="4599828" cy="404983"/>
              </a:xfrm>
              <a:prstGeom prst="rect">
                <a:avLst/>
              </a:prstGeom>
              <a:blipFill>
                <a:blip r:embed="rId3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2AB195-4AB8-C070-E228-6783512B53AE}"/>
                  </a:ext>
                </a:extLst>
              </p:cNvPr>
              <p:cNvSpPr txBox="1"/>
              <p:nvPr/>
            </p:nvSpPr>
            <p:spPr>
              <a:xfrm>
                <a:off x="2133600" y="2319167"/>
                <a:ext cx="4599828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2AB195-4AB8-C070-E228-6783512B5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319167"/>
                <a:ext cx="4599828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419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180B0-3EE1-4576-9C0C-A3E9C69B2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ED4EA-D7DB-77CD-5B57-88D32BEF8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Total Probability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4DCF177-1E31-1FDF-D0F6-9747CEC4DCF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Our TPR (total probability rule) for events A and B was: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When considering a 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of the 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/>
                  <a:t>. The TPR for an event B is: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4DCF177-1E31-1FDF-D0F6-9747CEC4DC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r="-1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5A8ECE-CBB7-58D9-B7A0-474F988E75FD}"/>
                  </a:ext>
                </a:extLst>
              </p:cNvPr>
              <p:cNvSpPr txBox="1"/>
              <p:nvPr/>
            </p:nvSpPr>
            <p:spPr>
              <a:xfrm>
                <a:off x="2133600" y="971550"/>
                <a:ext cx="459982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8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5A8ECE-CBB7-58D9-B7A0-474F988E7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971550"/>
                <a:ext cx="4599828" cy="404983"/>
              </a:xfrm>
              <a:prstGeom prst="rect">
                <a:avLst/>
              </a:prstGeom>
              <a:blipFill>
                <a:blip r:embed="rId3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5759BD-74D9-453B-8504-622567559912}"/>
                  </a:ext>
                </a:extLst>
              </p:cNvPr>
              <p:cNvSpPr txBox="1"/>
              <p:nvPr/>
            </p:nvSpPr>
            <p:spPr>
              <a:xfrm>
                <a:off x="2133600" y="2319167"/>
                <a:ext cx="4599828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5759BD-74D9-453B-8504-622567559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319167"/>
                <a:ext cx="4599828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63BD32-DACE-5A83-3B1A-1A9F63A51929}"/>
                  </a:ext>
                </a:extLst>
              </p:cNvPr>
              <p:cNvSpPr txBox="1"/>
              <p:nvPr/>
            </p:nvSpPr>
            <p:spPr>
              <a:xfrm>
                <a:off x="4419600" y="39984"/>
                <a:ext cx="5127600" cy="339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/>
                  <a:t>Partitions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600"/>
                  <a:t> into two events,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endParaRPr lang="en-US" sz="160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63BD32-DACE-5A83-3B1A-1A9F63A51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39984"/>
                <a:ext cx="5127600" cy="339132"/>
              </a:xfrm>
              <a:prstGeom prst="rect">
                <a:avLst/>
              </a:prstGeom>
              <a:blipFill>
                <a:blip r:embed="rId5"/>
                <a:stretch>
                  <a:fillRect l="-595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D2BB3D-2B7D-1BFA-5696-D108476E7A0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400800" y="379116"/>
            <a:ext cx="582600" cy="592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829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EFC02-2948-1B85-0C90-67218A929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15E5F-0828-ADD8-FD4A-D9FD9CECD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Total Probability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EE20FEC-54C9-B63B-F043-62B57F8F4F7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Our TPR (total probability rule) for events A and B was: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When considering a 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of the 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/>
                  <a:t>. The TPR for an event B is: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Can also write this as (using Definition 14.1): </a:t>
                </a:r>
              </a:p>
              <a:p>
                <a:pPr marL="12700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EE20FEC-54C9-B63B-F043-62B57F8F4F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r="-1002" b="-7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74519B-EADE-A921-23C3-B7171DBF6846}"/>
                  </a:ext>
                </a:extLst>
              </p:cNvPr>
              <p:cNvSpPr txBox="1"/>
              <p:nvPr/>
            </p:nvSpPr>
            <p:spPr>
              <a:xfrm>
                <a:off x="2133600" y="971550"/>
                <a:ext cx="459982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8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74519B-EADE-A921-23C3-B7171DBF6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971550"/>
                <a:ext cx="4599828" cy="404983"/>
              </a:xfrm>
              <a:prstGeom prst="rect">
                <a:avLst/>
              </a:prstGeom>
              <a:blipFill>
                <a:blip r:embed="rId3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4E709B-F22F-A436-B3DB-5668FD270EA6}"/>
                  </a:ext>
                </a:extLst>
              </p:cNvPr>
              <p:cNvSpPr txBox="1"/>
              <p:nvPr/>
            </p:nvSpPr>
            <p:spPr>
              <a:xfrm>
                <a:off x="2133600" y="2319167"/>
                <a:ext cx="4599828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4E709B-F22F-A436-B3DB-5668FD270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319167"/>
                <a:ext cx="4599828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37695F-ACDA-72D0-1063-458699D481B3}"/>
                  </a:ext>
                </a:extLst>
              </p:cNvPr>
              <p:cNvSpPr txBox="1"/>
              <p:nvPr/>
            </p:nvSpPr>
            <p:spPr>
              <a:xfrm>
                <a:off x="2181972" y="4085384"/>
                <a:ext cx="4599828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37695F-ACDA-72D0-1063-458699D48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972" y="4085384"/>
                <a:ext cx="4599828" cy="848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076538-49B4-C8B5-ED8A-37C6688044CE}"/>
                  </a:ext>
                </a:extLst>
              </p:cNvPr>
              <p:cNvSpPr txBox="1"/>
              <p:nvPr/>
            </p:nvSpPr>
            <p:spPr>
              <a:xfrm>
                <a:off x="4419600" y="39984"/>
                <a:ext cx="5127600" cy="339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/>
                  <a:t>Partitions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600"/>
                  <a:t> into two events,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endParaRPr lang="en-US" sz="160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076538-49B4-C8B5-ED8A-37C668804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39984"/>
                <a:ext cx="5127600" cy="339132"/>
              </a:xfrm>
              <a:prstGeom prst="rect">
                <a:avLst/>
              </a:prstGeom>
              <a:blipFill>
                <a:blip r:embed="rId6"/>
                <a:stretch>
                  <a:fillRect l="-595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EB553E-71A4-410E-828A-E07E46CD643C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400800" y="379116"/>
            <a:ext cx="582600" cy="592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3684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8F49B-4266-0846-9880-06EC5DB17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E330-A011-CCB5-C04D-D06ED45FD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Bayes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C9A5A94-4836-AF20-6FF6-27D1F8F3F8F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7044" y="402200"/>
                <a:ext cx="8655956" cy="3416400"/>
              </a:xfrm>
            </p:spPr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For two events A and B, Bayes rule was: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When considering a 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of the 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/>
                  <a:t>, Bayes Rule is: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In both cases, you can naturally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by the TPR.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C9A5A94-4836-AF20-6FF6-27D1F8F3F8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044" y="402200"/>
                <a:ext cx="8655956" cy="3416400"/>
              </a:xfrm>
              <a:blipFill>
                <a:blip r:embed="rId2"/>
                <a:stretch>
                  <a:fillRect b="-9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1ECD92-9357-E853-8795-5287680CA2CA}"/>
                  </a:ext>
                </a:extLst>
              </p:cNvPr>
              <p:cNvSpPr/>
              <p:nvPr/>
            </p:nvSpPr>
            <p:spPr>
              <a:xfrm>
                <a:off x="2743200" y="994109"/>
                <a:ext cx="2730106" cy="7331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1ECD92-9357-E853-8795-5287680CA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994109"/>
                <a:ext cx="2730106" cy="7331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58B007-D598-FCDA-8A18-F35BCFECA050}"/>
                  </a:ext>
                </a:extLst>
              </p:cNvPr>
              <p:cNvSpPr/>
              <p:nvPr/>
            </p:nvSpPr>
            <p:spPr>
              <a:xfrm>
                <a:off x="2771030" y="2683094"/>
                <a:ext cx="2996461" cy="7331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58B007-D598-FCDA-8A18-F35BCFECA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030" y="2683094"/>
                <a:ext cx="2996461" cy="7331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3358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8F49B-4266-0846-9880-06EC5DB17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E330-A011-CCB5-C04D-D06ED45FD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Bayes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C9A5A94-4836-AF20-6FF6-27D1F8F3F8F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7044" y="402200"/>
                <a:ext cx="8655956" cy="3416400"/>
              </a:xfrm>
            </p:spPr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For two events A and B, Bayes rule was: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When considering a 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of the 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/>
                  <a:t>, Bayes Rule is: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In both cases, you can naturally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by the TPR.</a:t>
                </a:r>
              </a:p>
              <a:p>
                <a:r>
                  <a:rPr lang="en-US"/>
                  <a:t>For partitions of space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acc>
                          <m:accPr>
                            <m:chr m:val="̅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d>
                  </m:oMath>
                </a14:m>
                <a:endParaRPr lang="en-US"/>
              </a:p>
              <a:p>
                <a:r>
                  <a:rPr lang="en-US"/>
                  <a:t>For partitions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C9A5A94-4836-AF20-6FF6-27D1F8F3F8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044" y="402200"/>
                <a:ext cx="8655956" cy="3416400"/>
              </a:xfrm>
              <a:blipFill>
                <a:blip r:embed="rId2"/>
                <a:stretch>
                  <a:fillRect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1ECD92-9357-E853-8795-5287680CA2CA}"/>
                  </a:ext>
                </a:extLst>
              </p:cNvPr>
              <p:cNvSpPr/>
              <p:nvPr/>
            </p:nvSpPr>
            <p:spPr>
              <a:xfrm>
                <a:off x="2743200" y="994109"/>
                <a:ext cx="2730106" cy="7331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1ECD92-9357-E853-8795-5287680CA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994109"/>
                <a:ext cx="2730106" cy="7331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58B007-D598-FCDA-8A18-F35BCFECA050}"/>
                  </a:ext>
                </a:extLst>
              </p:cNvPr>
              <p:cNvSpPr/>
              <p:nvPr/>
            </p:nvSpPr>
            <p:spPr>
              <a:xfrm>
                <a:off x="2771030" y="2683094"/>
                <a:ext cx="2996461" cy="7331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58B007-D598-FCDA-8A18-F35BCFECA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030" y="2683094"/>
                <a:ext cx="2996461" cy="7331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8155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91E8F-319C-9F9A-EB05-1AB93E367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B963FF-D2B0-F72E-6E28-4EE6A1D118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Conditional Probabilities: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Conditional Probability of an Outcome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Conditional Probability of an Event</a:t>
            </a:r>
          </a:p>
          <a:p>
            <a:pPr marL="127000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Bayesian Inference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Bayes Rule and the Total Probability Rule (TPR)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Applications of Bayes and TPR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Generalized Bayes and TPR</a:t>
            </a:r>
          </a:p>
          <a:p>
            <a:pPr marL="127000" indent="0">
              <a:buFont typeface="Roboto Light"/>
              <a:buNone/>
            </a:pPr>
            <a:r>
              <a:rPr lang="en-US" b="1">
                <a:solidFill>
                  <a:schemeClr val="accent3"/>
                </a:solidFill>
                <a:latin typeface="+mj-lt"/>
              </a:rPr>
              <a:t>Combinations of Events</a:t>
            </a:r>
          </a:p>
          <a:p>
            <a:r>
              <a:rPr lang="en-US" b="1">
                <a:solidFill>
                  <a:schemeClr val="accent3"/>
                </a:solidFill>
                <a:latin typeface="+mj-lt"/>
              </a:rPr>
              <a:t>Independence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Intersections and The Product Rule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Product Rule Applications and Proof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Unions of Events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Unions of Events (Large N)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5DF6C-5294-AF7F-BD41-55160973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Independence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D580184-3322-B126-D736-C139CDD964B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  <a:p>
            <a:r>
              <a:rPr lang="en-US" b="1"/>
              <a:t>Notes 14</a:t>
            </a:r>
          </a:p>
          <a:p>
            <a:r>
              <a:rPr lang="en-US"/>
              <a:t>Lecture 16/17, CS70 Fall 2025</a:t>
            </a:r>
          </a:p>
        </p:txBody>
      </p:sp>
    </p:spTree>
    <p:extLst>
      <p:ext uri="{BB962C8B-B14F-4D97-AF65-F5344CB8AC3E}">
        <p14:creationId xmlns:p14="http://schemas.microsoft.com/office/powerpoint/2010/main" val="26799797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0989BA-3B90-878F-D47C-A097EAA84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Independence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44EA1CEB-CDA4-D29F-BB90-E859263AD7F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Earlier, we talked about how the probability of two events is sometimes the product of their individual probabilities.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For example, consider rolling a four sided die twice, where the probability of a 1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5/8</m:t>
                    </m:r>
                  </m:oMath>
                </a14:m>
                <a:r>
                  <a:rPr lang="en-US"/>
                  <a:t>. </a:t>
                </a:r>
              </a:p>
              <a:p>
                <a:r>
                  <a:rPr lang="en-US"/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is the event that the first die is a 1, and we know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=5/8</m:t>
                    </m:r>
                  </m:oMath>
                </a14:m>
                <a:r>
                  <a:rPr lang="en-US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is the event that the second die is a 1, and we know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=5/8</m:t>
                    </m:r>
                  </m:oMath>
                </a14:m>
                <a:r>
                  <a:rPr lang="en-US"/>
                  <a:t>.</a:t>
                </a:r>
              </a:p>
              <a:p>
                <a:r>
                  <a:rPr lang="en-US"/>
                  <a:t>We said that the probability of both events happening was                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den>
                    </m:f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pPr marL="127000" indent="0">
                  <a:buNone/>
                </a:pPr>
                <a:r>
                  <a:rPr lang="en-US"/>
                  <a:t>What is notable about these two events is that they are independent!</a:t>
                </a:r>
              </a:p>
              <a:p>
                <a:r>
                  <a:rPr lang="en-US"/>
                  <a:t>The outcome of each roll does not affect the other.</a:t>
                </a:r>
              </a:p>
            </p:txBody>
          </p:sp>
        </mc:Choice>
        <mc:Fallback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44EA1CEB-CDA4-D29F-BB90-E859263AD7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r="-644" b="-26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648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5360F-9509-F730-B2A3-0F0240AA3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Independence More Formally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A3FE9FE-B59C-6CCB-BD97-4ECAC23C409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Two events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are said to be independent if: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Let’s consider what this implies about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That is, knowing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tells us literally nothing new about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.</a:t>
                </a:r>
              </a:p>
              <a:p>
                <a:r>
                  <a:rPr lang="en-US"/>
                  <a:t>Example: We roll 2 dice.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is the event where the dice are the same.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is the event where the first die is a 1.</a:t>
                </a:r>
              </a:p>
              <a:p>
                <a:pPr marL="12700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A3FE9FE-B59C-6CCB-BD97-4ECAC23C4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25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B580F1-6A2B-18FC-F476-0EAFA9EEE8D0}"/>
                  </a:ext>
                </a:extLst>
              </p:cNvPr>
              <p:cNvSpPr txBox="1"/>
              <p:nvPr/>
            </p:nvSpPr>
            <p:spPr>
              <a:xfrm>
                <a:off x="1863256" y="2724150"/>
                <a:ext cx="2327744" cy="669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B580F1-6A2B-18FC-F476-0EAFA9EEE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256" y="2724150"/>
                <a:ext cx="2327744" cy="669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7DC14A-2CA5-1944-2D0E-B43D4353CEEB}"/>
                  </a:ext>
                </a:extLst>
              </p:cNvPr>
              <p:cNvSpPr txBox="1"/>
              <p:nvPr/>
            </p:nvSpPr>
            <p:spPr>
              <a:xfrm>
                <a:off x="3615856" y="2732750"/>
                <a:ext cx="2327744" cy="669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7DC14A-2CA5-1944-2D0E-B43D4353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856" y="2732750"/>
                <a:ext cx="2327744" cy="669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BD1A0B-5D6E-FC7E-4CE7-42A490CE92A7}"/>
                  </a:ext>
                </a:extLst>
              </p:cNvPr>
              <p:cNvSpPr txBox="1"/>
              <p:nvPr/>
            </p:nvSpPr>
            <p:spPr>
              <a:xfrm>
                <a:off x="4835056" y="2882631"/>
                <a:ext cx="23277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BD1A0B-5D6E-FC7E-4CE7-42A490CE9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056" y="2882631"/>
                <a:ext cx="2327744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86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2E7E08-39F2-285C-CD29-43A7561CF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1DF750-506B-70F9-63E2-313A0F938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Idea: Conditional 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390414E-5536-D373-6E42-22A76D597E6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Suppose we already know there are no 2s, i.e. the event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happened.</a:t>
                </a:r>
              </a:p>
              <a:p>
                <a:pPr marL="285750" indent="-285750"/>
                <a:r>
                  <a:rPr lang="en-US"/>
                  <a:t>What is the chance we have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=1131</m:t>
                    </m:r>
                  </m:oMath>
                </a14:m>
                <a:r>
                  <a:rPr lang="en-US"/>
                  <a:t>?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390414E-5536-D373-6E42-22A76D597E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A91E6EB-5ED8-33BA-E668-69F77066E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212" y="2108081"/>
            <a:ext cx="2295591" cy="221032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09D57AF-B1F4-065E-85CE-D252FFC20AA3}"/>
              </a:ext>
            </a:extLst>
          </p:cNvPr>
          <p:cNvSpPr/>
          <p:nvPr/>
        </p:nvSpPr>
        <p:spPr>
          <a:xfrm>
            <a:off x="1856875" y="3225692"/>
            <a:ext cx="1597828" cy="12611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D39E64-DBD1-2E67-F3AB-CF806C0DC471}"/>
                  </a:ext>
                </a:extLst>
              </p:cNvPr>
              <p:cNvSpPr txBox="1"/>
              <p:nvPr/>
            </p:nvSpPr>
            <p:spPr>
              <a:xfrm>
                <a:off x="2573990" y="3141118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=81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D39E64-DBD1-2E67-F3AB-CF806C0DC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990" y="3141118"/>
                <a:ext cx="211607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5ACF977-FA47-D2D4-D192-6D33E22DAF41}"/>
                  </a:ext>
                </a:extLst>
              </p:cNvPr>
              <p:cNvSpPr/>
              <p:nvPr/>
            </p:nvSpPr>
            <p:spPr>
              <a:xfrm>
                <a:off x="2363616" y="3651959"/>
                <a:ext cx="663780" cy="500771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5ACF977-FA47-D2D4-D192-6D33E22DAF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616" y="3651959"/>
                <a:ext cx="663780" cy="50077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CDCA3DB-BB3B-4E4B-6486-4C21397DDCAB}"/>
              </a:ext>
            </a:extLst>
          </p:cNvPr>
          <p:cNvSpPr txBox="1"/>
          <p:nvPr/>
        </p:nvSpPr>
        <p:spPr>
          <a:xfrm>
            <a:off x="0" y="1423664"/>
            <a:ext cx="2072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6"/>
              </a:rPr>
              <a:t>https://joshh.ug/A</a:t>
            </a:r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21D7E24-DC11-510E-549F-A52AF8EC6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19" y="1792996"/>
            <a:ext cx="1660418" cy="166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129745-21D7-71B8-0BDB-CE428B3963F6}"/>
              </a:ext>
            </a:extLst>
          </p:cNvPr>
          <p:cNvCxnSpPr/>
          <p:nvPr/>
        </p:nvCxnSpPr>
        <p:spPr>
          <a:xfrm flipH="1" flipV="1">
            <a:off x="2751171" y="3995790"/>
            <a:ext cx="552450" cy="6199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F9C276-14E9-8AB6-2796-D9348CFEFC37}"/>
                  </a:ext>
                </a:extLst>
              </p:cNvPr>
              <p:cNvSpPr txBox="1"/>
              <p:nvPr/>
            </p:nvSpPr>
            <p:spPr>
              <a:xfrm>
                <a:off x="2261724" y="4537731"/>
                <a:ext cx="2967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F9C276-14E9-8AB6-2796-D9348CFEF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724" y="4537731"/>
                <a:ext cx="296721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8191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C114D-C621-72F0-B53A-6A9D0423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Mutual Independence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0905A8F-7A9E-C53B-2963-D09197AA6D8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We can also define the mutual independence of more than 2 events. Let’s start with 3 events: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These 3 events are </a:t>
                </a:r>
                <a:r>
                  <a:rPr lang="en-US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mutually independent </a:t>
                </a:r>
                <a:r>
                  <a:rPr lang="en-US"/>
                  <a:t>if all of the following are true: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0905A8F-7A9E-C53B-2963-D09197AA6D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9662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B28F4D-E64C-A196-B09F-242DACF16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Coin Flipping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37CD2170-792F-A33E-410B-819A1E48A9F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Example: Imagine we flip a fair coin twice. Define the events below: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: First flip is heads.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: Second flip is heads.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/>
                  <a:t>: Both flips are the same.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Questions:</a:t>
                </a:r>
              </a:p>
              <a:p>
                <a:r>
                  <a:rPr lang="en-US"/>
                  <a:t>Are these events pairwise independent?</a:t>
                </a:r>
              </a:p>
              <a:p>
                <a:r>
                  <a:rPr lang="en-US"/>
                  <a:t>Are they mutually independent (satisfy all four constraints below)?</a:t>
                </a:r>
              </a:p>
              <a:p>
                <a:endParaRPr lang="en-US"/>
              </a:p>
            </p:txBody>
          </p:sp>
        </mc:Choice>
        <mc:Fallback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37CD2170-792F-A33E-410B-819A1E48A9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B016E8-CA7C-6A55-34D4-46F7679F88E8}"/>
                  </a:ext>
                </a:extLst>
              </p:cNvPr>
              <p:cNvSpPr txBox="1"/>
              <p:nvPr/>
            </p:nvSpPr>
            <p:spPr>
              <a:xfrm>
                <a:off x="2209800" y="3562350"/>
                <a:ext cx="459982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b="0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B016E8-CA7C-6A55-34D4-46F7679F8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562350"/>
                <a:ext cx="4599828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13BB69F-E461-D0E5-E169-2C0D2213C8CD}"/>
              </a:ext>
            </a:extLst>
          </p:cNvPr>
          <p:cNvSpPr txBox="1"/>
          <p:nvPr/>
        </p:nvSpPr>
        <p:spPr>
          <a:xfrm>
            <a:off x="7350397" y="3232981"/>
            <a:ext cx="2072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https://joshh.ug/D</a:t>
            </a:r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A25EA42-BB11-EE20-5059-68775604D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439" y="3602313"/>
            <a:ext cx="1500443" cy="150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5950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9E9AB-367D-62E2-2533-D2AA4047B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05664F-31D2-DBD9-6AF9-4AF6B5DC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Coin Flipping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5C999EA1-CFF9-A8E0-88F0-BA24260FDB8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7044" y="402200"/>
                <a:ext cx="8655956" cy="3416400"/>
              </a:xfrm>
            </p:spPr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Example: Imagine we flip a fair coin twice. Define the events below: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: First flip is heads.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: Second flip is heads.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/>
                  <a:t>: Both flips are the same.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Questions:</a:t>
                </a:r>
              </a:p>
              <a:p>
                <a:r>
                  <a:rPr lang="en-US"/>
                  <a:t>Are these events pairwise independent? Yes!</a:t>
                </a:r>
              </a:p>
              <a:p>
                <a:pPr lvl="1"/>
                <a:r>
                  <a:rPr lang="en-US"/>
                  <a:t>Knowing first flip is heads says nothing about second being heads (and vice versa).</a:t>
                </a:r>
              </a:p>
              <a:p>
                <a:pPr lvl="1"/>
                <a:r>
                  <a:rPr lang="en-US"/>
                  <a:t>Knowing first flip heads says nothing about both flips being same (and v-v).</a:t>
                </a:r>
              </a:p>
              <a:p>
                <a:pPr lvl="1"/>
                <a:r>
                  <a:rPr lang="en-US"/>
                  <a:t>Knowing second flip heads says nothing about both flips being same (and v-v).</a:t>
                </a:r>
              </a:p>
              <a:p>
                <a:r>
                  <a:rPr lang="en-US"/>
                  <a:t>Are they mutually independent (satisfy all four constraints)?</a:t>
                </a:r>
              </a:p>
              <a:p>
                <a:endParaRPr lang="en-US"/>
              </a:p>
            </p:txBody>
          </p:sp>
        </mc:Choice>
        <mc:Fallback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5C999EA1-CFF9-A8E0-88F0-BA24260FD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044" y="402200"/>
                <a:ext cx="8655956" cy="3416400"/>
              </a:xfrm>
              <a:blipFill>
                <a:blip r:embed="rId2"/>
                <a:stretch>
                  <a:fillRect b="-2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6680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49D1C-E214-99A8-C85C-875FB53AD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DB458D-71BE-296A-45D7-87DC975FD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Coin Flipping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88894C6A-01D1-50D7-1ED5-CF48B28B4D4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7044" y="402200"/>
                <a:ext cx="8655956" cy="3416400"/>
              </a:xfrm>
            </p:spPr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Example: Imagine we flip a fair coin twice. Define the events below: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: First flip is heads.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: Second flip is heads.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/>
                  <a:t>: Both flips are the same.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Questions:</a:t>
                </a:r>
              </a:p>
              <a:p>
                <a:r>
                  <a:rPr lang="en-US"/>
                  <a:t>Are these events pairwise independent? Yes!</a:t>
                </a:r>
              </a:p>
              <a:p>
                <a:r>
                  <a:rPr lang="en-US"/>
                  <a:t>Are they mutually independent (satisfy all four constraints)?</a:t>
                </a:r>
              </a:p>
              <a:p>
                <a:pPr lvl="1"/>
                <a:r>
                  <a:rPr lang="en-US"/>
                  <a:t>No. For example, if you know first and second flips are heads, you know that both flips are the same. That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88894C6A-01D1-50D7-1ED5-CF48B28B4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044" y="402200"/>
                <a:ext cx="8655956" cy="3416400"/>
              </a:xfrm>
              <a:blipFill>
                <a:blip r:embed="rId2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64974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9CE0A-BC29-7015-008A-94D712FFE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Generalizing to 4 Events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B54FDEB-6CC4-91E9-04D0-E73D474F1E7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We can expand our definition of mutually independent. For four events, we’d have 11 constraints: Six pairwise, four three-way, one four-way.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B54FDEB-6CC4-91E9-04D0-E73D474F1E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r="-931" b="-21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344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FD123-E451-DDE9-6B4B-A128D1EC8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D4032-DBB2-D804-0BDE-ACC67DBE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Generalizing to N Events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9F87602-50D3-9B9F-D84B-57891EAE64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We can expand our definition of mutually independent. For N events,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/>
                  <a:t> constraints: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/>
                  <a:t> pairwise,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r>
                  <a:rPr lang="en-US"/>
                  <a:t> three-way,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four-way,…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Can represent with compact notation that is a bit awkward.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/>
                  <a:t> to be the set of all subsets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{1,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/>
                  <a:t> with size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/>
                  <a:t>. Then: 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⋂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The notes give an even more awkward definition (definition 14.5) in terms of each event and its complement. We won’t cover this. It represents the </a:t>
                </a:r>
                <a:r>
                  <a:rPr lang="en-US" b="1">
                    <a:latin typeface="Inter SemiBold" panose="020B0604020202020204" charset="0"/>
                    <a:ea typeface="Inter SemiBold" panose="020B0604020202020204" charset="0"/>
                    <a:cs typeface="Inter SemiBold" panose="020B0604020202020204" charset="0"/>
                  </a:rPr>
                  <a:t>exact</a:t>
                </a:r>
                <a:r>
                  <a:rPr lang="en-US" b="1"/>
                  <a:t> </a:t>
                </a:r>
                <a:r>
                  <a:rPr lang="en-US"/>
                  <a:t>same idea.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9F87602-50D3-9B9F-D84B-57891EAE64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r="-859" b="-2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20695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6B142-AF34-63BE-8293-6EFAE7EF4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796227-CD58-5B03-40DB-7BB0E9604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2375" y="402198"/>
            <a:ext cx="4153700" cy="4260900"/>
          </a:xfrm>
        </p:spPr>
        <p:txBody>
          <a:bodyPr/>
          <a:lstStyle/>
          <a:p>
            <a:pPr marL="127000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Conditional Probabilities: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Conditional Probability of an Outcome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Conditional Probability of an Event</a:t>
            </a:r>
          </a:p>
          <a:p>
            <a:pPr marL="127000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Bayesian Inference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Bayes Rule and the Total Probability Rule (TPR)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Applications of Bayes and TPR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Generalized Bayes and TPR</a:t>
            </a:r>
          </a:p>
          <a:p>
            <a:pPr marL="127000" indent="0">
              <a:buFont typeface="Roboto Light"/>
              <a:buNone/>
            </a:pPr>
            <a:r>
              <a:rPr lang="en-US" b="1">
                <a:solidFill>
                  <a:schemeClr val="accent3"/>
                </a:solidFill>
                <a:latin typeface="+mj-lt"/>
              </a:rPr>
              <a:t>Combinations of Events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Independence</a:t>
            </a:r>
          </a:p>
          <a:p>
            <a:r>
              <a:rPr lang="en-US" b="1">
                <a:solidFill>
                  <a:schemeClr val="accent3"/>
                </a:solidFill>
                <a:latin typeface="+mj-lt"/>
              </a:rPr>
              <a:t>Intersections and The Product Rule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Product Rule Applications and Proof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Unions of Events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Unions of Events (Large N)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09FEB5-2752-5ABA-1B65-71F21FC9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Intersections and The Product Rule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EEC61F8-50DD-C34C-D592-7D952A09A2B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  <a:p>
            <a:r>
              <a:rPr lang="en-US" b="1"/>
              <a:t>Notes 14</a:t>
            </a:r>
          </a:p>
          <a:p>
            <a:r>
              <a:rPr lang="en-US"/>
              <a:t>Lecture 16/17, CS70 Fall 2025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BEC36-DFD8-5902-E92E-EEFFEA525C82}"/>
              </a:ext>
            </a:extLst>
          </p:cNvPr>
          <p:cNvSpPr txBox="1"/>
          <p:nvPr/>
        </p:nvSpPr>
        <p:spPr>
          <a:xfrm>
            <a:off x="6178163" y="269549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968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B7592-C7D1-6B3D-596F-9513753B9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Care About Intersections of Events?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3C9894E-6519-EE46-6D10-240D243AA14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In engineering, we often care about the probability of the intersection (or unions) of events. Example,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are all the things that have to go right, chance of success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/>
                  <a:t>. 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3C9894E-6519-EE46-6D10-240D243AA1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nline Media 3" title="WATCH: SpaceX catches Starship rocket booster back at the launch pad">
            <a:hlinkClick r:id="" action="ppaction://media"/>
            <a:extLst>
              <a:ext uri="{FF2B5EF4-FFF2-40B4-BE49-F238E27FC236}">
                <a16:creationId xmlns:a16="http://schemas.microsoft.com/office/drawing/2014/main" id="{943E2164-E8A6-7551-07BD-C228393171F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676400" y="1657350"/>
            <a:ext cx="593466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5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F912-D30A-6BF0-646A-2AAB24383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Events Aren’t Independent?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E4DA618-5CC3-800B-23FE-886020F88CA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7044" y="402200"/>
                <a:ext cx="8808356" cy="3416400"/>
              </a:xfrm>
            </p:spPr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Suppose we want to compute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/>
                  <a:t>, but the events are not independent?</a:t>
                </a:r>
              </a:p>
              <a:p>
                <a:r>
                  <a:rPr lang="en-US"/>
                  <a:t>We can’t just multiply the probabilities together.</a:t>
                </a:r>
              </a:p>
              <a:p>
                <a:r>
                  <a:rPr lang="en-US"/>
                  <a:t>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: Both heads,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: First coin heads.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≠1/4×1/2</m:t>
                    </m:r>
                  </m:oMath>
                </a14:m>
                <a:endParaRPr lang="en-US"/>
              </a:p>
              <a:p>
                <a:endParaRPr lang="en-US"/>
              </a:p>
              <a:p>
                <a:pPr marL="127000" indent="0">
                  <a:buNone/>
                </a:pPr>
                <a:r>
                  <a:rPr lang="en-US"/>
                  <a:t>If there are only two events, we can take advantage of our definition of conditional probability: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Coin example above: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=1/4×1</m:t>
                    </m:r>
                  </m:oMath>
                </a14:m>
                <a:endParaRPr lang="en-US"/>
              </a:p>
              <a:p>
                <a:r>
                  <a:rPr lang="en-US"/>
                  <a:t>This is because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=1/4</m:t>
                    </m:r>
                  </m:oMath>
                </a14:m>
                <a:r>
                  <a:rPr lang="en-US"/>
                  <a:t>,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E4DA618-5CC3-800B-23FE-886020F88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044" y="402200"/>
                <a:ext cx="8808356" cy="3416400"/>
              </a:xfrm>
              <a:blipFill>
                <a:blip r:embed="rId2"/>
                <a:stretch>
                  <a:fillRect t="-6250" b="-25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6300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8FE0-0591-A83B-BF02-3034D92CD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38896-6158-C389-0973-57EAD054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Events Aren’t Independent?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59D722-6966-E2F9-AB19-0E7ED0B0526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6200" y="402822"/>
                <a:ext cx="8884556" cy="3416400"/>
              </a:xfrm>
            </p:spPr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Suppose we want to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⋂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r>
                  <a:rPr lang="en-US"/>
                  <a:t>, but the events are not independent?</a:t>
                </a:r>
              </a:p>
              <a:p>
                <a:r>
                  <a:rPr lang="en-US"/>
                  <a:t>For two events: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pPr marL="127000" indent="0">
                  <a:buNone/>
                </a:pPr>
                <a:r>
                  <a:rPr lang="en-US"/>
                  <a:t>For 3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/>
                  <a:t>, we have: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 b="1"/>
                  <a:t>                       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/>
              </a:p>
              <a:p>
                <a:pPr marL="127000" indent="0">
                  <a:buNone/>
                </a:pPr>
                <a:br>
                  <a:rPr lang="en-US"/>
                </a:br>
                <a:r>
                  <a:rPr lang="en-US"/>
                  <a:t>Proof: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59D722-6966-E2F9-AB19-0E7ED0B052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200" y="402822"/>
                <a:ext cx="8884556" cy="3416400"/>
              </a:xfrm>
              <a:blipFill>
                <a:blip r:embed="rId2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68F592-23CA-BD3F-4162-E5EEA9120115}"/>
                  </a:ext>
                </a:extLst>
              </p:cNvPr>
              <p:cNvSpPr txBox="1"/>
              <p:nvPr/>
            </p:nvSpPr>
            <p:spPr>
              <a:xfrm>
                <a:off x="2780984" y="3407160"/>
                <a:ext cx="45947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68F592-23CA-BD3F-4162-E5EEA9120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984" y="3407160"/>
                <a:ext cx="4594718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26BB8-61CF-0018-B8AF-5C74E2BCA5AA}"/>
                  </a:ext>
                </a:extLst>
              </p:cNvPr>
              <p:cNvSpPr txBox="1"/>
              <p:nvPr/>
            </p:nvSpPr>
            <p:spPr>
              <a:xfrm>
                <a:off x="2221119" y="3990227"/>
                <a:ext cx="45947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26BB8-61CF-0018-B8AF-5C74E2BCA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19" y="3990227"/>
                <a:ext cx="459471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9868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DCBD6-3D74-933C-4595-D6B9DBDC1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7B9855-7FC4-539F-5C84-5C7719A0E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Idea: Conditional 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2946A6-31E6-6FEA-2B11-1EFCAEEEB8F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Suppose we already know there are no 2s, i.e. the event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happened.</a:t>
                </a:r>
              </a:p>
              <a:p>
                <a:pPr marL="285750" indent="-285750"/>
                <a:r>
                  <a:rPr lang="en-US"/>
                  <a:t>What is the chance we have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=1131</m:t>
                    </m:r>
                  </m:oMath>
                </a14:m>
                <a:r>
                  <a:rPr lang="en-US"/>
                  <a:t>? 1/16</a:t>
                </a:r>
              </a:p>
              <a:p>
                <a:pPr marL="285750" indent="-285750"/>
                <a:r>
                  <a:rPr lang="en-US"/>
                  <a:t>We’re not picking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/>
                  <a:t>, we’re picking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, so only 16 possible choices.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2946A6-31E6-6FEA-2B11-1EFCAEEEB8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F74C02E6-16D1-718E-DD21-F5813B34F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212" y="2108081"/>
            <a:ext cx="2295591" cy="221032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E11FF3E-3C9C-86CB-1E80-BFD684A93FE3}"/>
              </a:ext>
            </a:extLst>
          </p:cNvPr>
          <p:cNvSpPr/>
          <p:nvPr/>
        </p:nvSpPr>
        <p:spPr>
          <a:xfrm>
            <a:off x="1856875" y="3225692"/>
            <a:ext cx="1597828" cy="12611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D0BAEE-AD6A-98F9-06F2-F820E001CD82}"/>
              </a:ext>
            </a:extLst>
          </p:cNvPr>
          <p:cNvCxnSpPr/>
          <p:nvPr/>
        </p:nvCxnSpPr>
        <p:spPr>
          <a:xfrm flipH="1" flipV="1">
            <a:off x="2751171" y="3995790"/>
            <a:ext cx="552450" cy="6199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3E1981-0FE8-77FF-7672-6B213410AC3B}"/>
                  </a:ext>
                </a:extLst>
              </p:cNvPr>
              <p:cNvSpPr txBox="1"/>
              <p:nvPr/>
            </p:nvSpPr>
            <p:spPr>
              <a:xfrm>
                <a:off x="2573990" y="3141118"/>
                <a:ext cx="21160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=81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3E1981-0FE8-77FF-7672-6B213410A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990" y="3141118"/>
                <a:ext cx="211607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C1E368-0F83-00E2-7299-439CC82308DD}"/>
                  </a:ext>
                </a:extLst>
              </p:cNvPr>
              <p:cNvSpPr txBox="1"/>
              <p:nvPr/>
            </p:nvSpPr>
            <p:spPr>
              <a:xfrm>
                <a:off x="2261724" y="4537731"/>
                <a:ext cx="2967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C1E368-0F83-00E2-7299-439CC8230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724" y="4537731"/>
                <a:ext cx="296721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CAB5D20-223C-FA1A-9D0D-29EA40E54B99}"/>
                  </a:ext>
                </a:extLst>
              </p:cNvPr>
              <p:cNvSpPr/>
              <p:nvPr/>
            </p:nvSpPr>
            <p:spPr>
              <a:xfrm>
                <a:off x="2363616" y="3651959"/>
                <a:ext cx="663780" cy="500771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CAB5D20-223C-FA1A-9D0D-29EA40E54B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616" y="3651959"/>
                <a:ext cx="663780" cy="50077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44840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512D8-265E-3585-577F-42B101C76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34B42-7691-E828-A041-804BBD2A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Events Aren’t Independent?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48CF284-1304-3D75-FF07-AD1F68172C4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6200" y="402822"/>
                <a:ext cx="8884556" cy="3416400"/>
              </a:xfrm>
            </p:spPr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Suppose we want to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⋂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r>
                  <a:rPr lang="en-US"/>
                  <a:t>, but the events are not independent?</a:t>
                </a:r>
              </a:p>
              <a:p>
                <a:r>
                  <a:rPr lang="en-US"/>
                  <a:t>For two events: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/>
              </a:p>
              <a:p>
                <a:r>
                  <a:rPr lang="en-US"/>
                  <a:t>For three events:</a:t>
                </a:r>
                <a:r>
                  <a:rPr lang="en-US" b="1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For n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, we have the </a:t>
                </a:r>
                <a:r>
                  <a:rPr lang="en-US" b="1">
                    <a:solidFill>
                      <a:schemeClr val="accent3"/>
                    </a:solidFill>
                    <a:latin typeface="+mj-lt"/>
                  </a:rPr>
                  <a:t>Product Rule</a:t>
                </a:r>
                <a:r>
                  <a:rPr lang="en-US"/>
                  <a:t>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 b="1"/>
                  <a:t>      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48CF284-1304-3D75-FF07-AD1F68172C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200" y="402822"/>
                <a:ext cx="8884556" cy="3416400"/>
              </a:xfrm>
              <a:blipFill>
                <a:blip r:embed="rId2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7DA154-F0CD-6DBD-97F7-17B9E5DD80C7}"/>
              </a:ext>
            </a:extLst>
          </p:cNvPr>
          <p:cNvCxnSpPr/>
          <p:nvPr/>
        </p:nvCxnSpPr>
        <p:spPr>
          <a:xfrm flipV="1">
            <a:off x="5520477" y="3225960"/>
            <a:ext cx="619066" cy="545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40595F-7103-5174-BBEE-B7F0B3F9BBBF}"/>
              </a:ext>
            </a:extLst>
          </p:cNvPr>
          <p:cNvSpPr txBox="1"/>
          <p:nvPr/>
        </p:nvSpPr>
        <p:spPr>
          <a:xfrm>
            <a:off x="3765512" y="3714397"/>
            <a:ext cx="3612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Probability that event 4 happens given that events 1 through 3 happen.</a:t>
            </a:r>
          </a:p>
        </p:txBody>
      </p:sp>
    </p:spTree>
    <p:extLst>
      <p:ext uri="{BB962C8B-B14F-4D97-AF65-F5344CB8AC3E}">
        <p14:creationId xmlns:p14="http://schemas.microsoft.com/office/powerpoint/2010/main" val="26999390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4F34B-15AE-649C-DA02-AEF87160F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ECF59-0E32-00A4-766E-8317A9B3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Events Aren’t Independent?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7D1F47D-4B48-B761-F219-C15954D45FB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6200" y="402822"/>
                <a:ext cx="8884556" cy="3416400"/>
              </a:xfrm>
            </p:spPr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Suppose we want to compute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⋂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r>
                  <a:rPr lang="en-US"/>
                  <a:t>, but the events are not independent?</a:t>
                </a:r>
              </a:p>
              <a:p>
                <a:endParaRPr lang="en-US"/>
              </a:p>
              <a:p>
                <a:pPr marL="127000" indent="0">
                  <a:buNone/>
                </a:pPr>
                <a:r>
                  <a:rPr lang="en-US"/>
                  <a:t>For n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, we have the </a:t>
                </a:r>
                <a:r>
                  <a:rPr lang="en-US" b="1">
                    <a:solidFill>
                      <a:schemeClr val="accent3"/>
                    </a:solidFill>
                    <a:latin typeface="+mj-lt"/>
                  </a:rPr>
                  <a:t>Product Rule</a:t>
                </a:r>
                <a:r>
                  <a:rPr lang="en-US"/>
                  <a:t>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14:m>
                  <m:oMath xmlns:m="http://schemas.openxmlformats.org/officeDocument/2006/math"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⋂"/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7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700" i="1">
                        <a:latin typeface="Cambria Math" panose="02040503050406030204" pitchFamily="18" charset="0"/>
                      </a:rPr>
                      <m:t>×…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700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∩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bSup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</m:e>
                          <m:sub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sSub>
                          <m:sSubPr>
                            <m:ctrlP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700"/>
                  <a:t> 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If we keep going, we get the expression above. </a:t>
                </a:r>
              </a:p>
              <a:p>
                <a:r>
                  <a:rPr lang="en-US"/>
                  <a:t>Will prove this is true shortly.</a:t>
                </a:r>
              </a:p>
              <a:p>
                <a:r>
                  <a:rPr lang="en-US"/>
                  <a:t>First let’s see some applications.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7D1F47D-4B48-B761-F219-C15954D45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200" y="402822"/>
                <a:ext cx="8884556" cy="3416400"/>
              </a:xfrm>
              <a:blipFill>
                <a:blip r:embed="rId2"/>
                <a:stretch>
                  <a:fillRect t="-6061" b="-30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8890E4-6CC1-4B33-BBF5-3C163BFF9348}"/>
              </a:ext>
            </a:extLst>
          </p:cNvPr>
          <p:cNvCxnSpPr/>
          <p:nvPr/>
        </p:nvCxnSpPr>
        <p:spPr>
          <a:xfrm flipV="1">
            <a:off x="7286801" y="2374032"/>
            <a:ext cx="619066" cy="545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BBB01BF-CECF-59BB-6A9D-BDF9C06D1E7A}"/>
              </a:ext>
            </a:extLst>
          </p:cNvPr>
          <p:cNvSpPr txBox="1"/>
          <p:nvPr/>
        </p:nvSpPr>
        <p:spPr>
          <a:xfrm>
            <a:off x="5531836" y="2862469"/>
            <a:ext cx="3612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Probability that event n happens given that events 1 through n-1 happen.</a:t>
            </a:r>
          </a:p>
        </p:txBody>
      </p:sp>
    </p:spTree>
    <p:extLst>
      <p:ext uri="{BB962C8B-B14F-4D97-AF65-F5344CB8AC3E}">
        <p14:creationId xmlns:p14="http://schemas.microsoft.com/office/powerpoint/2010/main" val="11008880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6B142-AF34-63BE-8293-6EFAE7EF4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796227-CD58-5B03-40DB-7BB0E9604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Conditional Probabilities: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Conditional Probability of an Outcome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Conditional Probability of an Event</a:t>
            </a:r>
          </a:p>
          <a:p>
            <a:pPr marL="127000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Bayesian Inference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Bayes Rule and the Total Probability Rule (TPR)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Applications of Bayes and TPR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Generalized Bayes and TPR</a:t>
            </a:r>
          </a:p>
          <a:p>
            <a:pPr marL="127000" indent="0">
              <a:buFont typeface="Roboto Light"/>
              <a:buNone/>
            </a:pPr>
            <a:r>
              <a:rPr lang="en-US" b="1">
                <a:solidFill>
                  <a:schemeClr val="accent3"/>
                </a:solidFill>
                <a:latin typeface="+mj-lt"/>
              </a:rPr>
              <a:t>Combinations of Events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Independence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Intersections and The Product Rule</a:t>
            </a:r>
          </a:p>
          <a:p>
            <a:r>
              <a:rPr lang="en-US" b="1">
                <a:solidFill>
                  <a:schemeClr val="accent3"/>
                </a:solidFill>
                <a:latin typeface="+mj-lt"/>
              </a:rPr>
              <a:t>Product Rule Applications and Proof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Unions of Events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Unions of Events (Large N)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09FEB5-2752-5ABA-1B65-71F21FC9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Rule Applications and Proof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EEC61F8-50DD-C34C-D592-7D952A09A2B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  <a:p>
            <a:r>
              <a:rPr lang="en-US" b="1"/>
              <a:t>Notes 14</a:t>
            </a:r>
          </a:p>
          <a:p>
            <a:r>
              <a:rPr lang="en-US"/>
              <a:t>Lecture 16/17, CS70 Fall 2025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BEC36-DFD8-5902-E92E-EEFFEA525C82}"/>
              </a:ext>
            </a:extLst>
          </p:cNvPr>
          <p:cNvSpPr txBox="1"/>
          <p:nvPr/>
        </p:nvSpPr>
        <p:spPr>
          <a:xfrm>
            <a:off x="6178163" y="269549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958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E13A9-DAA7-AB25-90E8-196884BE5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One: Chance of a Flush in Poker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2D9A47-B790-EF4B-F58B-C673EFB0277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The product rule makes some probability calculations easier. Consider trying to calculate the probability of a heart flush. Recall that a flush is all 5 cards having the same suit.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Using our new framework,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is the event where we get a heart flush,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is the event where the </a:t>
                </a:r>
                <a:r>
                  <a:rPr lang="en-US" err="1"/>
                  <a:t>ith</a:t>
                </a:r>
                <a:r>
                  <a:rPr lang="en-US"/>
                  <a:t> draw is a heart: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2D9A47-B790-EF4B-F58B-C673EFB027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r="-716" b="-4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E489A20-6F54-10D6-A0F4-3E41F3ACBACD}"/>
              </a:ext>
            </a:extLst>
          </p:cNvPr>
          <p:cNvSpPr txBox="1"/>
          <p:nvPr/>
        </p:nvSpPr>
        <p:spPr>
          <a:xfrm>
            <a:off x="1447800" y="1417173"/>
            <a:ext cx="4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Example Flushes: {A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2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5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K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Q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186C4-090A-777C-9BD1-F9C69A3C7790}"/>
              </a:ext>
            </a:extLst>
          </p:cNvPr>
          <p:cNvSpPr txBox="1"/>
          <p:nvPr/>
        </p:nvSpPr>
        <p:spPr>
          <a:xfrm>
            <a:off x="5410200" y="1425773"/>
            <a:ext cx="23223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{5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A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2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Q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K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603646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E13A9-DAA7-AB25-90E8-196884BE5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One: Chance of a Flush in Poker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2D9A47-B790-EF4B-F58B-C673EFB0277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 b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is the event where we get a heart flush,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is the event where the </a:t>
                </a:r>
                <a:r>
                  <a:rPr lang="en-US" err="1"/>
                  <a:t>ith</a:t>
                </a:r>
                <a:r>
                  <a:rPr lang="en-US"/>
                  <a:t> draw is a heart:</a:t>
                </a:r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:r>
                  <a:rPr lang="en-US"/>
                  <a:t>We can write this using the </a:t>
                </a:r>
                <a:r>
                  <a:rPr lang="en-US" b="1">
                    <a:solidFill>
                      <a:schemeClr val="accent3"/>
                    </a:solidFill>
                    <a:latin typeface="Inter SemiBold" panose="020B0604020202020204" charset="0"/>
                    <a:ea typeface="Inter SemiBold" panose="020B0604020202020204" charset="0"/>
                    <a:cs typeface="Inter SemiBold" panose="020B0604020202020204" charset="0"/>
                  </a:rPr>
                  <a:t>product rule</a:t>
                </a:r>
                <a:r>
                  <a:rPr lang="en-US"/>
                  <a:t> as: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  <m:e>
                          <m:nary>
                            <m:naryPr>
                              <m:chr m:val="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We have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/>
                  <a:t>.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What about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?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2D9A47-B790-EF4B-F58B-C673EFB027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2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E489A20-6F54-10D6-A0F4-3E41F3ACBACD}"/>
              </a:ext>
            </a:extLst>
          </p:cNvPr>
          <p:cNvSpPr txBox="1"/>
          <p:nvPr/>
        </p:nvSpPr>
        <p:spPr>
          <a:xfrm>
            <a:off x="1295400" y="4741300"/>
            <a:ext cx="4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Example Flushes: {A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2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5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K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Q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186C4-090A-777C-9BD1-F9C69A3C7790}"/>
              </a:ext>
            </a:extLst>
          </p:cNvPr>
          <p:cNvSpPr txBox="1"/>
          <p:nvPr/>
        </p:nvSpPr>
        <p:spPr>
          <a:xfrm>
            <a:off x="5715000" y="4741300"/>
            <a:ext cx="23223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{5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A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2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Q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K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051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E13A9-DAA7-AB25-90E8-196884BE5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One: Chance of a Flush in Poker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2D9A47-B790-EF4B-F58B-C673EFB0277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 b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is the event where we get a heart flush,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is the event where the </a:t>
                </a:r>
                <a:r>
                  <a:rPr lang="en-US" err="1"/>
                  <a:t>ith</a:t>
                </a:r>
                <a:r>
                  <a:rPr lang="en-US"/>
                  <a:t> draw is a heart:</a:t>
                </a:r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:r>
                  <a:rPr lang="en-US"/>
                  <a:t>We can write this using the </a:t>
                </a:r>
                <a:r>
                  <a:rPr lang="en-US" b="1">
                    <a:solidFill>
                      <a:schemeClr val="accent3"/>
                    </a:solidFill>
                    <a:latin typeface="Inter SemiBold" panose="020B0604020202020204" charset="0"/>
                    <a:ea typeface="Inter SemiBold" panose="020B0604020202020204" charset="0"/>
                    <a:cs typeface="Inter SemiBold" panose="020B0604020202020204" charset="0"/>
                  </a:rPr>
                  <a:t>product rule</a:t>
                </a:r>
                <a:r>
                  <a:rPr lang="en-US"/>
                  <a:t> as: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…×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  <m:e>
                          <m:nary>
                            <m:naryPr>
                              <m:chr m:val="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We have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/>
                  <a:t>.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What about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?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51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2D9A47-B790-EF4B-F58B-C673EFB027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2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E489A20-6F54-10D6-A0F4-3E41F3ACBACD}"/>
              </a:ext>
            </a:extLst>
          </p:cNvPr>
          <p:cNvSpPr txBox="1"/>
          <p:nvPr/>
        </p:nvSpPr>
        <p:spPr>
          <a:xfrm>
            <a:off x="1295400" y="4741300"/>
            <a:ext cx="4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Example Flushes: {A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2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5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K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Q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186C4-090A-777C-9BD1-F9C69A3C7790}"/>
              </a:ext>
            </a:extLst>
          </p:cNvPr>
          <p:cNvSpPr txBox="1"/>
          <p:nvPr/>
        </p:nvSpPr>
        <p:spPr>
          <a:xfrm>
            <a:off x="5715000" y="4741300"/>
            <a:ext cx="23223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{5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A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2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Q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K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291959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672B7-7873-BBED-034E-38662223D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5461F-4066-E9AE-14FC-8A1E4A9B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One: Chance of a Flush in Poker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E76B089-8AEA-6A59-89CB-89412CBC38B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 b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is the event where we get a heart flush,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is the event where the </a:t>
                </a:r>
                <a:r>
                  <a:rPr lang="en-US" err="1"/>
                  <a:t>ith</a:t>
                </a:r>
                <a:r>
                  <a:rPr lang="en-US"/>
                  <a:t> draw is a heart:</a:t>
                </a:r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:r>
                  <a:rPr lang="en-US"/>
                  <a:t>We can write this using the </a:t>
                </a:r>
                <a:r>
                  <a:rPr lang="en-US" b="1">
                    <a:solidFill>
                      <a:schemeClr val="accent3"/>
                    </a:solidFill>
                    <a:latin typeface="Inter SemiBold" panose="020B0604020202020204" charset="0"/>
                    <a:ea typeface="Inter SemiBold" panose="020B0604020202020204" charset="0"/>
                    <a:cs typeface="Inter SemiBold" panose="020B0604020202020204" charset="0"/>
                  </a:rPr>
                  <a:t>product rule</a:t>
                </a:r>
                <a:r>
                  <a:rPr lang="en-US"/>
                  <a:t> as: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…×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  <m:e>
                          <m:nary>
                            <m:naryPr>
                              <m:chr m:val="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We have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/>
                  <a:t> and that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51</m:t>
                        </m:r>
                      </m:den>
                    </m:f>
                  </m:oMath>
                </a14:m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What about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?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E76B089-8AEA-6A59-89CB-89412CBC38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2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374FFDA-D78E-AC27-3215-A4FA30824D04}"/>
              </a:ext>
            </a:extLst>
          </p:cNvPr>
          <p:cNvSpPr txBox="1"/>
          <p:nvPr/>
        </p:nvSpPr>
        <p:spPr>
          <a:xfrm>
            <a:off x="1295400" y="4741300"/>
            <a:ext cx="4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Example Flushes: {A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2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5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K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Q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22652-30FC-E888-F84F-B7778B5FB94B}"/>
              </a:ext>
            </a:extLst>
          </p:cNvPr>
          <p:cNvSpPr txBox="1"/>
          <p:nvPr/>
        </p:nvSpPr>
        <p:spPr>
          <a:xfrm>
            <a:off x="5715000" y="4741300"/>
            <a:ext cx="23223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{5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A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2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Q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K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939909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D647F-7F67-1248-F587-E161B0308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89F5A-EFA8-3EDF-6207-077074279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One: Chance of a Flush in Poker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34A6368-6B3A-7C31-3CA0-25EBF4798F8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 b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is the event where we get a heart flush,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is the event where the </a:t>
                </a:r>
                <a:r>
                  <a:rPr lang="en-US" err="1"/>
                  <a:t>ith</a:t>
                </a:r>
                <a:r>
                  <a:rPr lang="en-US"/>
                  <a:t> draw is a heart:</a:t>
                </a:r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:r>
                  <a:rPr lang="en-US"/>
                  <a:t>We can write this using the </a:t>
                </a:r>
                <a:r>
                  <a:rPr lang="en-US" b="1">
                    <a:solidFill>
                      <a:schemeClr val="accent3"/>
                    </a:solidFill>
                    <a:latin typeface="Inter SemiBold" panose="020B0604020202020204" charset="0"/>
                    <a:ea typeface="Inter SemiBold" panose="020B0604020202020204" charset="0"/>
                    <a:cs typeface="Inter SemiBold" panose="020B0604020202020204" charset="0"/>
                  </a:rPr>
                  <a:t>product rule</a:t>
                </a:r>
                <a:r>
                  <a:rPr lang="en-US"/>
                  <a:t> as: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…×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  <m:e>
                          <m:nary>
                            <m:naryPr>
                              <m:chr m:val="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We have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/>
                  <a:t> and that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51</m:t>
                        </m:r>
                      </m:den>
                    </m:f>
                  </m:oMath>
                </a14:m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What about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?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34A6368-6B3A-7C31-3CA0-25EBF4798F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2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2117C74-DE8A-F0B0-6005-9A9A677D24E2}"/>
              </a:ext>
            </a:extLst>
          </p:cNvPr>
          <p:cNvSpPr txBox="1"/>
          <p:nvPr/>
        </p:nvSpPr>
        <p:spPr>
          <a:xfrm>
            <a:off x="1295400" y="4741300"/>
            <a:ext cx="4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Example Flushes: {A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2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5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K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Q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1ED300-6A10-F94A-0C7C-2540B13E4417}"/>
              </a:ext>
            </a:extLst>
          </p:cNvPr>
          <p:cNvSpPr txBox="1"/>
          <p:nvPr/>
        </p:nvSpPr>
        <p:spPr>
          <a:xfrm>
            <a:off x="5715000" y="4741300"/>
            <a:ext cx="23223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{5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A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2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Q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K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7113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E13A9-DAA7-AB25-90E8-196884BE5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One: Chance of a Flush in Poker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2D9A47-B790-EF4B-F58B-C673EFB0277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 b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is the event where we get a heart flush,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is the event where the </a:t>
                </a:r>
                <a:r>
                  <a:rPr lang="en-US" err="1"/>
                  <a:t>ith</a:t>
                </a:r>
                <a:r>
                  <a:rPr lang="en-US"/>
                  <a:t> draw is a heart:</a:t>
                </a:r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:r>
                  <a:rPr lang="en-US"/>
                  <a:t>We can write this using the </a:t>
                </a:r>
                <a:r>
                  <a:rPr lang="en-US" b="1">
                    <a:solidFill>
                      <a:schemeClr val="accent3"/>
                    </a:solidFill>
                    <a:latin typeface="Inter SemiBold" panose="020B0604020202020204" charset="0"/>
                    <a:ea typeface="Inter SemiBold" panose="020B0604020202020204" charset="0"/>
                    <a:cs typeface="Inter SemiBold" panose="020B0604020202020204" charset="0"/>
                  </a:rPr>
                  <a:t>product rule</a:t>
                </a:r>
                <a:r>
                  <a:rPr lang="en-US"/>
                  <a:t> as: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…×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  <m:e>
                          <m:nary>
                            <m:naryPr>
                              <m:chr m:val="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49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/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Easier than counting number of flushes and dividing by number of hands!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2D9A47-B790-EF4B-F58B-C673EFB027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2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E489A20-6F54-10D6-A0F4-3E41F3ACBACD}"/>
              </a:ext>
            </a:extLst>
          </p:cNvPr>
          <p:cNvSpPr txBox="1"/>
          <p:nvPr/>
        </p:nvSpPr>
        <p:spPr>
          <a:xfrm>
            <a:off x="1295400" y="4741300"/>
            <a:ext cx="4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Example Flushes: {A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2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5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K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Q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186C4-090A-777C-9BD1-F9C69A3C7790}"/>
              </a:ext>
            </a:extLst>
          </p:cNvPr>
          <p:cNvSpPr txBox="1"/>
          <p:nvPr/>
        </p:nvSpPr>
        <p:spPr>
          <a:xfrm>
            <a:off x="5715000" y="4741300"/>
            <a:ext cx="23223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{5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A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2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Q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, K</a:t>
            </a:r>
            <a:r>
              <a:rPr lang="en-US">
                <a:solidFill>
                  <a:srgbClr val="FF0000"/>
                </a:solidFill>
              </a:rPr>
              <a:t>♥</a:t>
            </a:r>
            <a:r>
              <a:rPr lang="en-US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89288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E13A9-DAA7-AB25-90E8-196884BE5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Two: Monty Hall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2D9A47-B790-EF4B-F58B-C673EFB0277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27000" indent="0">
                  <a:buNone/>
                </a:pPr>
                <a:r>
                  <a:rPr lang="en-US"/>
                  <a:t>Can think of Monty Hall in terms of the product rule.</a:t>
                </a:r>
              </a:p>
              <a:p>
                <a:pPr marL="127000" indent="0">
                  <a:buNone/>
                </a:pPr>
                <a:endParaRPr lang="en-US"/>
              </a:p>
              <a:p>
                <a:pPr marL="127000" indent="0">
                  <a:buNone/>
                </a:pPr>
                <a:r>
                  <a:rPr lang="en-US"/>
                  <a:t>Let: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be the event that contestant chooses door </a:t>
                </a:r>
                <a:r>
                  <a:rPr lang="en-US" err="1"/>
                  <a:t>i</a:t>
                </a:r>
                <a:r>
                  <a:rPr lang="en-US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be the event that the prize is behind door </a:t>
                </a:r>
                <a:r>
                  <a:rPr lang="en-US" err="1"/>
                  <a:t>i</a:t>
                </a:r>
                <a:r>
                  <a:rPr lang="en-US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be the event that the host shows the goat behind door </a:t>
                </a:r>
                <a:r>
                  <a:rPr lang="en-US" err="1"/>
                  <a:t>i</a:t>
                </a:r>
                <a:r>
                  <a:rPr lang="en-US"/>
                  <a:t>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2D9A47-B790-EF4B-F58B-C673EFB027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210249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ecture">
  <a:themeElements>
    <a:clrScheme name="Simple Light">
      <a:dk1>
        <a:srgbClr val="000000"/>
      </a:dk1>
      <a:lt1>
        <a:srgbClr val="FFFFFF"/>
      </a:lt1>
      <a:dk2>
        <a:srgbClr val="B7B7B7"/>
      </a:dk2>
      <a:lt2>
        <a:srgbClr val="C9DAF8"/>
      </a:lt2>
      <a:accent1>
        <a:srgbClr val="FCE5CD"/>
      </a:accent1>
      <a:accent2>
        <a:srgbClr val="CC4125"/>
      </a:accent2>
      <a:accent3>
        <a:srgbClr val="0B5394"/>
      </a:accent3>
      <a:accent4>
        <a:srgbClr val="BF9000"/>
      </a:accent4>
      <a:accent5>
        <a:srgbClr val="6AA84F"/>
      </a:accent5>
      <a:accent6>
        <a:srgbClr val="D9D9D9"/>
      </a:accent6>
      <a:hlink>
        <a:srgbClr val="4A86E8"/>
      </a:hlink>
      <a:folHlink>
        <a:srgbClr val="0097A7"/>
      </a:folHlink>
    </a:clrScheme>
    <a:fontScheme name="Office">
      <a:majorFont>
        <a:latin typeface="Inter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nter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Inter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nter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136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37" baseType="lpstr">
      <vt:lpstr>Simple Lecture</vt:lpstr>
      <vt:lpstr>Motivating Puzzle</vt:lpstr>
      <vt:lpstr>Motivating Puzzle</vt:lpstr>
      <vt:lpstr>Conditional Probability of an Outcome</vt:lpstr>
      <vt:lpstr>Dice Rolling Review 1: Chance of a Specific Outcome</vt:lpstr>
      <vt:lpstr>Dice Rolling Review 1: Chance of a Specific Outcome</vt:lpstr>
      <vt:lpstr>Dice Rolling Review 2: Chance of an Event</vt:lpstr>
      <vt:lpstr>Dice Rolling Review 2: Chance of an Event</vt:lpstr>
      <vt:lpstr>New Idea: Conditional Probability</vt:lpstr>
      <vt:lpstr>New Idea: Conditional Probability</vt:lpstr>
      <vt:lpstr>New Idea: Conditional Probability</vt:lpstr>
      <vt:lpstr>New Idea: Conditional Probability</vt:lpstr>
      <vt:lpstr>New Idea: Conditional Probability</vt:lpstr>
      <vt:lpstr>New Idea: Conditional Probability</vt:lpstr>
      <vt:lpstr>New Idea: Conditional Probability</vt:lpstr>
      <vt:lpstr>New Idea: Conditional Probability</vt:lpstr>
      <vt:lpstr>New Idea: Conditional Probability</vt:lpstr>
      <vt:lpstr>All of the Outcomes in B </vt:lpstr>
      <vt:lpstr>Probability of All of the Outcomes in B</vt:lpstr>
      <vt:lpstr>Probability of All of the Outcomes in B </vt:lpstr>
      <vt:lpstr>Probability of All of the Outcomes in B </vt:lpstr>
      <vt:lpstr>Conditional Probability of all of the Outcomes in B</vt:lpstr>
      <vt:lpstr>Conditional Probability of all of the Outcomes in B</vt:lpstr>
      <vt:lpstr>Conditional Probability of all of the Outcomes in B</vt:lpstr>
      <vt:lpstr>Conditional Probability of all of the Outcomes in B</vt:lpstr>
      <vt:lpstr>Conditional Probability of all of the Outcomes in B</vt:lpstr>
      <vt:lpstr>The Conditional Probability Formula</vt:lpstr>
      <vt:lpstr>Another Viewpoint</vt:lpstr>
      <vt:lpstr>Conditional Probability of an Event</vt:lpstr>
      <vt:lpstr>Another Dice Rolling Problem</vt:lpstr>
      <vt:lpstr>Another Dice Rolling Problem</vt:lpstr>
      <vt:lpstr>Conditional Probability of an Event</vt:lpstr>
      <vt:lpstr>Conditional Probability of an Event</vt:lpstr>
      <vt:lpstr>Conditional Probability of an Event</vt:lpstr>
      <vt:lpstr>Conditional Probability of an Event</vt:lpstr>
      <vt:lpstr>Conditional Probability of an Event</vt:lpstr>
      <vt:lpstr>Conditional Probability of an Event</vt:lpstr>
      <vt:lpstr>Conditional Probability of an Event</vt:lpstr>
      <vt:lpstr>Conditional Probability of an Event</vt:lpstr>
      <vt:lpstr>Conditional Probability of an Event</vt:lpstr>
      <vt:lpstr>Conditional Probability of an Event</vt:lpstr>
      <vt:lpstr>Conditional Probability of an Event</vt:lpstr>
      <vt:lpstr>Definition 14.1 from the Notes</vt:lpstr>
      <vt:lpstr>Example Using Conditional Probability Formula: Dealing Cards</vt:lpstr>
      <vt:lpstr>Back to the Shopping Center Puzzle</vt:lpstr>
      <vt:lpstr>Back to the Shopping Center Puzzle</vt:lpstr>
      <vt:lpstr>Bayes Rule and the Total Probability Rule (TPR)</vt:lpstr>
      <vt:lpstr>Bayesian Inference</vt:lpstr>
      <vt:lpstr>Motivating Example: Coronavirus Testing</vt:lpstr>
      <vt:lpstr>In Terms of Conditional Probability</vt:lpstr>
      <vt:lpstr>What If We Know the False Positive Rate?</vt:lpstr>
      <vt:lpstr>The Last Piece of Information We Need: Our Prior P(A)</vt:lpstr>
      <vt:lpstr>Example: Coronavirus Testing</vt:lpstr>
      <vt:lpstr>Example: Coronavirus Testing. Computing P(A∩B) </vt:lpstr>
      <vt:lpstr>Example: Coronavirus Testing</vt:lpstr>
      <vt:lpstr>Example: Coronavirus Testing</vt:lpstr>
      <vt:lpstr>Example: Coronavirus Testing</vt:lpstr>
      <vt:lpstr>Example: Coronavirus Testing</vt:lpstr>
      <vt:lpstr>Example: Coronavirus Testing</vt:lpstr>
      <vt:lpstr>Example: Coronavirus Testing</vt:lpstr>
      <vt:lpstr>Example: Coronavirus Testing</vt:lpstr>
      <vt:lpstr>Example: Coronavirus Testing</vt:lpstr>
      <vt:lpstr>…Or Entirely Symbolically</vt:lpstr>
      <vt:lpstr>…Or Entirely Symbolically</vt:lpstr>
      <vt:lpstr>Bayes Rule and the Total Probability Rule</vt:lpstr>
      <vt:lpstr>Applications of Bayes and TPR</vt:lpstr>
      <vt:lpstr>Example: Applying the Total Probability Rule</vt:lpstr>
      <vt:lpstr>Example: Applying the Total Probability Rule</vt:lpstr>
      <vt:lpstr>Shopping Center Puzzle Using Bayes Rule</vt:lpstr>
      <vt:lpstr>Shopping Center Puzzle Using Bayes Rule</vt:lpstr>
      <vt:lpstr>Generalized Bayes and TPR</vt:lpstr>
      <vt:lpstr>Multiple Events</vt:lpstr>
      <vt:lpstr>Total Probability Rule</vt:lpstr>
      <vt:lpstr>Total Probability Rule</vt:lpstr>
      <vt:lpstr>Total Probability Rule</vt:lpstr>
      <vt:lpstr>Bayes Rule</vt:lpstr>
      <vt:lpstr>Bayes Rule</vt:lpstr>
      <vt:lpstr>Independence</vt:lpstr>
      <vt:lpstr>Independence</vt:lpstr>
      <vt:lpstr>Independence More Formally</vt:lpstr>
      <vt:lpstr>Mutual Independence</vt:lpstr>
      <vt:lpstr>Coin Flipping</vt:lpstr>
      <vt:lpstr>Coin Flipping</vt:lpstr>
      <vt:lpstr>Coin Flipping</vt:lpstr>
      <vt:lpstr>Generalizing to 4 Events</vt:lpstr>
      <vt:lpstr>Generalizing to N Events</vt:lpstr>
      <vt:lpstr>Intersections and The Product Rule</vt:lpstr>
      <vt:lpstr>Why Care About Intersections of Events?</vt:lpstr>
      <vt:lpstr>What if Events Aren’t Independent?</vt:lpstr>
      <vt:lpstr>What if Events Aren’t Independent?</vt:lpstr>
      <vt:lpstr>What if Events Aren’t Independent?</vt:lpstr>
      <vt:lpstr>What if Events Aren’t Independent?</vt:lpstr>
      <vt:lpstr>Product Rule Applications and Proof</vt:lpstr>
      <vt:lpstr>Example One: Chance of a Flush in Poker</vt:lpstr>
      <vt:lpstr>Example One: Chance of a Flush in Poker</vt:lpstr>
      <vt:lpstr>Example One: Chance of a Flush in Poker</vt:lpstr>
      <vt:lpstr>Example One: Chance of a Flush in Poker</vt:lpstr>
      <vt:lpstr>Example One: Chance of a Flush in Poker</vt:lpstr>
      <vt:lpstr>Example One: Chance of a Flush in Poker</vt:lpstr>
      <vt:lpstr>Example Two: Monty Hall</vt:lpstr>
      <vt:lpstr>Example Two: Monty Hall</vt:lpstr>
      <vt:lpstr>Example Two: Monty Hall</vt:lpstr>
      <vt:lpstr>Example Two: Monty Hall</vt:lpstr>
      <vt:lpstr>Example Three: Coin Tosses</vt:lpstr>
      <vt:lpstr>Product Rule Proof</vt:lpstr>
      <vt:lpstr>Product Rule Proof</vt:lpstr>
      <vt:lpstr>Product Rule Proof</vt:lpstr>
      <vt:lpstr>Product Rule Proof</vt:lpstr>
      <vt:lpstr>Unions of Events</vt:lpstr>
      <vt:lpstr>The Three Four-Sided Dice Game</vt:lpstr>
      <vt:lpstr>The Three Four-Sided Dice Game</vt:lpstr>
      <vt:lpstr>Overlapping Events</vt:lpstr>
      <vt:lpstr>Overlapping Events</vt:lpstr>
      <vt:lpstr>Overlapping Events</vt:lpstr>
      <vt:lpstr>Solution: Use Inclusion-Exclusion Formula from Counting Lecture</vt:lpstr>
      <vt:lpstr>Using the Principle of Inclusion-Exclusion in the Context of Probability</vt:lpstr>
      <vt:lpstr>Using the PIE for Three Fair Four-Sided Dice</vt:lpstr>
      <vt:lpstr>Using the PIE for Three Fair Four-Sided Dice</vt:lpstr>
      <vt:lpstr>Using the PIE for Three Fair Four-Sided Dice</vt:lpstr>
      <vt:lpstr>Using the PIE for Three Fair Four-Sided Dice</vt:lpstr>
      <vt:lpstr>Using the PIE for Three Fair Four-Sided Dice</vt:lpstr>
      <vt:lpstr>Using the PIE for Three Fair Four-Sided Dice</vt:lpstr>
      <vt:lpstr>Visualization of our Usage of the PIE</vt:lpstr>
      <vt:lpstr>Visualization of our Usage of the PIE</vt:lpstr>
      <vt:lpstr>Visualization of our Usage of the PIE</vt:lpstr>
      <vt:lpstr>Visualization of our Usage of the PIE</vt:lpstr>
      <vt:lpstr>Visualization of our Usage of the PIE</vt:lpstr>
      <vt:lpstr>Unions of Events (Large N)</vt:lpstr>
      <vt:lpstr>The Principle of Inclusion/Exclusion</vt:lpstr>
      <vt:lpstr>Inclusion-Exclusion: Mutually Exclusive Events</vt:lpstr>
      <vt:lpstr>Inclusion-Exclusion: Independent Events</vt:lpstr>
      <vt:lpstr>Inclusion-Exclusion: Approximation</vt:lpstr>
      <vt:lpstr>Inclusion-Exclusion: Approximation</vt:lpstr>
      <vt:lpstr>Inclusion-Exclusion: The Union Bound</vt:lpstr>
      <vt:lpstr>Summary</vt:lpstr>
      <vt:lpstr>Summary of Lecture on Notes 14</vt:lpstr>
      <vt:lpstr>Reflection on HW8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DS100: Fall 2019</dc:title>
  <dc:creator>hug</dc:creator>
  <cp:revision>1</cp:revision>
  <dcterms:modified xsi:type="dcterms:W3CDTF">2025-10-28T23:05:20Z</dcterms:modified>
</cp:coreProperties>
</file>